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3" r:id="rId3"/>
    <p:sldId id="257" r:id="rId4"/>
    <p:sldId id="260" r:id="rId5"/>
    <p:sldId id="258" r:id="rId6"/>
    <p:sldId id="259" r:id="rId7"/>
    <p:sldId id="256" r:id="rId8"/>
    <p:sldId id="26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644917-6702-4AC8-BA80-072722FE8E47}" v="3" dt="2021-10-13T18:42:13.444"/>
    <p1510:client id="{26083A04-DED5-8374-47D2-92E610118CBB}" v="1" dt="2021-10-13T18:20:29.514"/>
    <p1510:client id="{C10E97EE-8F06-B7D9-66CA-6BB773757097}" v="30" dt="2021-10-13T18:40:32.4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elley Worth" userId="68cb94af-3013-4018-afc7-ff40e5791ae3" providerId="ADAL" clId="{12644917-6702-4AC8-BA80-072722FE8E47}"/>
    <pc:docChg chg="modSld sldOrd">
      <pc:chgData name="Shelley Worth" userId="68cb94af-3013-4018-afc7-ff40e5791ae3" providerId="ADAL" clId="{12644917-6702-4AC8-BA80-072722FE8E47}" dt="2021-10-13T18:42:13.444" v="5"/>
      <pc:docMkLst>
        <pc:docMk/>
      </pc:docMkLst>
      <pc:sldChg chg="ord">
        <pc:chgData name="Shelley Worth" userId="68cb94af-3013-4018-afc7-ff40e5791ae3" providerId="ADAL" clId="{12644917-6702-4AC8-BA80-072722FE8E47}" dt="2021-10-13T18:42:13.444" v="5"/>
        <pc:sldMkLst>
          <pc:docMk/>
          <pc:sldMk cId="3849385466" sldId="256"/>
        </pc:sldMkLst>
      </pc:sldChg>
    </pc:docChg>
  </pc:docChgLst>
  <pc:docChgLst>
    <pc:chgData name="Guest User" userId="S::urn:spo:anon#97250544deee5a1d06dac4e1cadc508b24502c3c2d13d13b55e28e1b0294ee65::" providerId="AD" clId="Web-{C10E97EE-8F06-B7D9-66CA-6BB773757097}"/>
    <pc:docChg chg="modSld">
      <pc:chgData name="Guest User" userId="S::urn:spo:anon#97250544deee5a1d06dac4e1cadc508b24502c3c2d13d13b55e28e1b0294ee65::" providerId="AD" clId="Web-{C10E97EE-8F06-B7D9-66CA-6BB773757097}" dt="2021-10-13T18:40:32.416" v="14" actId="20577"/>
      <pc:docMkLst>
        <pc:docMk/>
      </pc:docMkLst>
      <pc:sldChg chg="modSp">
        <pc:chgData name="Guest User" userId="S::urn:spo:anon#97250544deee5a1d06dac4e1cadc508b24502c3c2d13d13b55e28e1b0294ee65::" providerId="AD" clId="Web-{C10E97EE-8F06-B7D9-66CA-6BB773757097}" dt="2021-10-13T18:37:13.202" v="1" actId="20577"/>
        <pc:sldMkLst>
          <pc:docMk/>
          <pc:sldMk cId="4261377233" sldId="257"/>
        </pc:sldMkLst>
        <pc:spChg chg="mod">
          <ac:chgData name="Guest User" userId="S::urn:spo:anon#97250544deee5a1d06dac4e1cadc508b24502c3c2d13d13b55e28e1b0294ee65::" providerId="AD" clId="Web-{C10E97EE-8F06-B7D9-66CA-6BB773757097}" dt="2021-10-13T18:37:13.202" v="1" actId="20577"/>
          <ac:spMkLst>
            <pc:docMk/>
            <pc:sldMk cId="4261377233" sldId="257"/>
            <ac:spMk id="3" creationId="{7937469F-2249-45F7-98F0-F7A71625406A}"/>
          </ac:spMkLst>
        </pc:spChg>
      </pc:sldChg>
      <pc:sldChg chg="modSp">
        <pc:chgData name="Guest User" userId="S::urn:spo:anon#97250544deee5a1d06dac4e1cadc508b24502c3c2d13d13b55e28e1b0294ee65::" providerId="AD" clId="Web-{C10E97EE-8F06-B7D9-66CA-6BB773757097}" dt="2021-10-13T18:40:32.416" v="14" actId="20577"/>
        <pc:sldMkLst>
          <pc:docMk/>
          <pc:sldMk cId="4000554389" sldId="261"/>
        </pc:sldMkLst>
        <pc:spChg chg="mod">
          <ac:chgData name="Guest User" userId="S::urn:spo:anon#97250544deee5a1d06dac4e1cadc508b24502c3c2d13d13b55e28e1b0294ee65::" providerId="AD" clId="Web-{C10E97EE-8F06-B7D9-66CA-6BB773757097}" dt="2021-10-13T18:40:32.416" v="14" actId="20577"/>
          <ac:spMkLst>
            <pc:docMk/>
            <pc:sldMk cId="4000554389" sldId="261"/>
            <ac:spMk id="3" creationId="{3E05CCC3-2295-4192-8C2A-E75DFDB4C940}"/>
          </ac:spMkLst>
        </pc:spChg>
      </pc:sldChg>
    </pc:docChg>
  </pc:docChgLst>
  <pc:docChgLst>
    <pc:chgData name="Guest User" userId="S::urn:spo:anon#97250544deee5a1d06dac4e1cadc508b24502c3c2d13d13b55e28e1b0294ee65::" providerId="AD" clId="Web-{26083A04-DED5-8374-47D2-92E610118CBB}"/>
    <pc:docChg chg="sldOrd">
      <pc:chgData name="Guest User" userId="S::urn:spo:anon#97250544deee5a1d06dac4e1cadc508b24502c3c2d13d13b55e28e1b0294ee65::" providerId="AD" clId="Web-{26083A04-DED5-8374-47D2-92E610118CBB}" dt="2021-10-13T18:20:29.514" v="0"/>
      <pc:docMkLst>
        <pc:docMk/>
      </pc:docMkLst>
      <pc:sldChg chg="ord">
        <pc:chgData name="Guest User" userId="S::urn:spo:anon#97250544deee5a1d06dac4e1cadc508b24502c3c2d13d13b55e28e1b0294ee65::" providerId="AD" clId="Web-{26083A04-DED5-8374-47D2-92E610118CBB}" dt="2021-10-13T18:20:29.514" v="0"/>
        <pc:sldMkLst>
          <pc:docMk/>
          <pc:sldMk cId="4000554389" sldId="261"/>
        </pc:sldMkLst>
      </pc:sldChg>
    </pc:docChg>
  </pc:docChgLst>
</pc:chgInfo>
</file>

<file path=ppt/diagrams/_rels/data7.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sv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diagrams/_rels/data8.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0.sv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11" Type="http://schemas.openxmlformats.org/officeDocument/2006/relationships/image" Target="../media/image9.png"/><Relationship Id="rId5" Type="http://schemas.openxmlformats.org/officeDocument/2006/relationships/image" Target="../media/image5.png"/><Relationship Id="rId10" Type="http://schemas.openxmlformats.org/officeDocument/2006/relationships/image" Target="../media/image14.svg"/><Relationship Id="rId4" Type="http://schemas.openxmlformats.org/officeDocument/2006/relationships/image" Target="../media/image4.svg"/><Relationship Id="rId9" Type="http://schemas.openxmlformats.org/officeDocument/2006/relationships/image" Target="../media/image13.png"/></Relationships>
</file>

<file path=ppt/diagrams/_rels/drawing7.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sv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diagrams/_rels/drawing8.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0.sv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11" Type="http://schemas.openxmlformats.org/officeDocument/2006/relationships/image" Target="../media/image9.png"/><Relationship Id="rId5" Type="http://schemas.openxmlformats.org/officeDocument/2006/relationships/image" Target="../media/image5.png"/><Relationship Id="rId10" Type="http://schemas.openxmlformats.org/officeDocument/2006/relationships/image" Target="../media/image14.svg"/><Relationship Id="rId4" Type="http://schemas.openxmlformats.org/officeDocument/2006/relationships/image" Target="../media/image4.svg"/><Relationship Id="rId9" Type="http://schemas.openxmlformats.org/officeDocument/2006/relationships/image" Target="../media/image13.png"/></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D885385-E402-4748-9625-EDF5446A0455}" type="doc">
      <dgm:prSet loTypeId="urn:microsoft.com/office/officeart/2005/8/layout/process1" loCatId="process" qsTypeId="urn:microsoft.com/office/officeart/2005/8/quickstyle/simple1" qsCatId="simple" csTypeId="urn:microsoft.com/office/officeart/2005/8/colors/accent3_2" csCatId="accent3" phldr="1"/>
      <dgm:spPr/>
    </dgm:pt>
    <dgm:pt modelId="{E51468E5-6469-479E-9187-B861AC587634}">
      <dgm:prSet phldrT="[Text]"/>
      <dgm:spPr>
        <a:solidFill>
          <a:srgbClr val="C00000"/>
        </a:solidFill>
      </dgm:spPr>
      <dgm:t>
        <a:bodyPr/>
        <a:lstStyle/>
        <a:p>
          <a:r>
            <a:rPr lang="en-US"/>
            <a:t>Owner</a:t>
          </a:r>
          <a:endParaRPr lang="en-CA"/>
        </a:p>
      </dgm:t>
    </dgm:pt>
    <dgm:pt modelId="{D1199E59-153C-4535-AD28-3A55D1268255}" type="parTrans" cxnId="{C505AF19-B2D2-4351-B91D-DDAB5ADBDF49}">
      <dgm:prSet/>
      <dgm:spPr/>
      <dgm:t>
        <a:bodyPr/>
        <a:lstStyle/>
        <a:p>
          <a:endParaRPr lang="en-CA"/>
        </a:p>
      </dgm:t>
    </dgm:pt>
    <dgm:pt modelId="{2111C038-7824-49F1-B0D5-CCEE82FF8FC9}" type="sibTrans" cxnId="{C505AF19-B2D2-4351-B91D-DDAB5ADBDF49}">
      <dgm:prSet/>
      <dgm:spPr/>
      <dgm:t>
        <a:bodyPr/>
        <a:lstStyle/>
        <a:p>
          <a:endParaRPr lang="en-CA"/>
        </a:p>
      </dgm:t>
    </dgm:pt>
    <dgm:pt modelId="{C47C2003-CB44-490B-A67A-5DDECB814FFF}" type="pres">
      <dgm:prSet presAssocID="{8D885385-E402-4748-9625-EDF5446A0455}" presName="Name0" presStyleCnt="0">
        <dgm:presLayoutVars>
          <dgm:dir/>
          <dgm:resizeHandles val="exact"/>
        </dgm:presLayoutVars>
      </dgm:prSet>
      <dgm:spPr/>
    </dgm:pt>
    <dgm:pt modelId="{5EE6FF08-EB58-489B-8128-EC6FC22E565A}" type="pres">
      <dgm:prSet presAssocID="{E51468E5-6469-479E-9187-B861AC587634}" presName="node" presStyleLbl="node1" presStyleIdx="0" presStyleCnt="1" custLinFactNeighborX="-9096" custLinFactNeighborY="14705">
        <dgm:presLayoutVars>
          <dgm:bulletEnabled val="1"/>
        </dgm:presLayoutVars>
      </dgm:prSet>
      <dgm:spPr/>
    </dgm:pt>
  </dgm:ptLst>
  <dgm:cxnLst>
    <dgm:cxn modelId="{C505AF19-B2D2-4351-B91D-DDAB5ADBDF49}" srcId="{8D885385-E402-4748-9625-EDF5446A0455}" destId="{E51468E5-6469-479E-9187-B861AC587634}" srcOrd="0" destOrd="0" parTransId="{D1199E59-153C-4535-AD28-3A55D1268255}" sibTransId="{2111C038-7824-49F1-B0D5-CCEE82FF8FC9}"/>
    <dgm:cxn modelId="{1106ED6D-61BE-4419-B99A-662194995F80}" type="presOf" srcId="{E51468E5-6469-479E-9187-B861AC587634}" destId="{5EE6FF08-EB58-489B-8128-EC6FC22E565A}" srcOrd="0" destOrd="0" presId="urn:microsoft.com/office/officeart/2005/8/layout/process1"/>
    <dgm:cxn modelId="{17AC7887-7C77-4F93-84AC-D0657927BCA5}" type="presOf" srcId="{8D885385-E402-4748-9625-EDF5446A0455}" destId="{C47C2003-CB44-490B-A67A-5DDECB814FFF}" srcOrd="0" destOrd="0" presId="urn:microsoft.com/office/officeart/2005/8/layout/process1"/>
    <dgm:cxn modelId="{1A065708-A181-49BF-A395-84695D911408}" type="presParOf" srcId="{C47C2003-CB44-490B-A67A-5DDECB814FFF}" destId="{5EE6FF08-EB58-489B-8128-EC6FC22E565A}" srcOrd="0"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D885385-E402-4748-9625-EDF5446A0455}" type="doc">
      <dgm:prSet loTypeId="urn:microsoft.com/office/officeart/2005/8/layout/process1" loCatId="process" qsTypeId="urn:microsoft.com/office/officeart/2005/8/quickstyle/simple1" qsCatId="simple" csTypeId="urn:microsoft.com/office/officeart/2005/8/colors/accent3_2" csCatId="accent3" phldr="1"/>
      <dgm:spPr/>
    </dgm:pt>
    <dgm:pt modelId="{E51468E5-6469-479E-9187-B861AC587634}">
      <dgm:prSet phldrT="[Text]"/>
      <dgm:spPr/>
      <dgm:t>
        <a:bodyPr/>
        <a:lstStyle/>
        <a:p>
          <a:r>
            <a:rPr lang="en-US"/>
            <a:t>Manager</a:t>
          </a:r>
          <a:endParaRPr lang="en-CA"/>
        </a:p>
      </dgm:t>
    </dgm:pt>
    <dgm:pt modelId="{D1199E59-153C-4535-AD28-3A55D1268255}" type="parTrans" cxnId="{C505AF19-B2D2-4351-B91D-DDAB5ADBDF49}">
      <dgm:prSet/>
      <dgm:spPr/>
      <dgm:t>
        <a:bodyPr/>
        <a:lstStyle/>
        <a:p>
          <a:endParaRPr lang="en-CA"/>
        </a:p>
      </dgm:t>
    </dgm:pt>
    <dgm:pt modelId="{2111C038-7824-49F1-B0D5-CCEE82FF8FC9}" type="sibTrans" cxnId="{C505AF19-B2D2-4351-B91D-DDAB5ADBDF49}">
      <dgm:prSet/>
      <dgm:spPr/>
      <dgm:t>
        <a:bodyPr/>
        <a:lstStyle/>
        <a:p>
          <a:endParaRPr lang="en-CA"/>
        </a:p>
      </dgm:t>
    </dgm:pt>
    <dgm:pt modelId="{521FB306-040B-4FED-9C89-51344B0868A4}">
      <dgm:prSet phldrT="[Text]"/>
      <dgm:spPr/>
      <dgm:t>
        <a:bodyPr/>
        <a:lstStyle/>
        <a:p>
          <a:r>
            <a:rPr lang="en-US"/>
            <a:t>Employee</a:t>
          </a:r>
          <a:endParaRPr lang="en-CA"/>
        </a:p>
      </dgm:t>
    </dgm:pt>
    <dgm:pt modelId="{9C3D5D9F-AF82-42B1-9D11-D80851C64193}" type="parTrans" cxnId="{956B6E7F-ED38-49BA-9D98-03867F3005D3}">
      <dgm:prSet/>
      <dgm:spPr/>
      <dgm:t>
        <a:bodyPr/>
        <a:lstStyle/>
        <a:p>
          <a:endParaRPr lang="en-CA"/>
        </a:p>
      </dgm:t>
    </dgm:pt>
    <dgm:pt modelId="{70F7A91F-C25F-4708-B0F2-A66CB41B0E2F}" type="sibTrans" cxnId="{956B6E7F-ED38-49BA-9D98-03867F3005D3}">
      <dgm:prSet/>
      <dgm:spPr/>
      <dgm:t>
        <a:bodyPr/>
        <a:lstStyle/>
        <a:p>
          <a:endParaRPr lang="en-CA"/>
        </a:p>
      </dgm:t>
    </dgm:pt>
    <dgm:pt modelId="{C47C2003-CB44-490B-A67A-5DDECB814FFF}" type="pres">
      <dgm:prSet presAssocID="{8D885385-E402-4748-9625-EDF5446A0455}" presName="Name0" presStyleCnt="0">
        <dgm:presLayoutVars>
          <dgm:dir/>
          <dgm:resizeHandles val="exact"/>
        </dgm:presLayoutVars>
      </dgm:prSet>
      <dgm:spPr/>
    </dgm:pt>
    <dgm:pt modelId="{5EE6FF08-EB58-489B-8128-EC6FC22E565A}" type="pres">
      <dgm:prSet presAssocID="{E51468E5-6469-479E-9187-B861AC587634}" presName="node" presStyleLbl="node1" presStyleIdx="0" presStyleCnt="2">
        <dgm:presLayoutVars>
          <dgm:bulletEnabled val="1"/>
        </dgm:presLayoutVars>
      </dgm:prSet>
      <dgm:spPr/>
    </dgm:pt>
    <dgm:pt modelId="{B1EC2619-601C-45B2-B228-4C476896DE20}" type="pres">
      <dgm:prSet presAssocID="{2111C038-7824-49F1-B0D5-CCEE82FF8FC9}" presName="sibTrans" presStyleLbl="sibTrans2D1" presStyleIdx="0" presStyleCnt="1"/>
      <dgm:spPr/>
    </dgm:pt>
    <dgm:pt modelId="{B02D628C-BAFB-4570-9CDC-9ADA3E6B9D8D}" type="pres">
      <dgm:prSet presAssocID="{2111C038-7824-49F1-B0D5-CCEE82FF8FC9}" presName="connectorText" presStyleLbl="sibTrans2D1" presStyleIdx="0" presStyleCnt="1"/>
      <dgm:spPr/>
    </dgm:pt>
    <dgm:pt modelId="{F72AF1A6-993D-4D68-B8DA-EE80163F66C2}" type="pres">
      <dgm:prSet presAssocID="{521FB306-040B-4FED-9C89-51344B0868A4}" presName="node" presStyleLbl="node1" presStyleIdx="1" presStyleCnt="2">
        <dgm:presLayoutVars>
          <dgm:bulletEnabled val="1"/>
        </dgm:presLayoutVars>
      </dgm:prSet>
      <dgm:spPr/>
    </dgm:pt>
  </dgm:ptLst>
  <dgm:cxnLst>
    <dgm:cxn modelId="{C505AF19-B2D2-4351-B91D-DDAB5ADBDF49}" srcId="{8D885385-E402-4748-9625-EDF5446A0455}" destId="{E51468E5-6469-479E-9187-B861AC587634}" srcOrd="0" destOrd="0" parTransId="{D1199E59-153C-4535-AD28-3A55D1268255}" sibTransId="{2111C038-7824-49F1-B0D5-CCEE82FF8FC9}"/>
    <dgm:cxn modelId="{FDDF3E67-B813-4593-959F-6181381F07FF}" type="presOf" srcId="{521FB306-040B-4FED-9C89-51344B0868A4}" destId="{F72AF1A6-993D-4D68-B8DA-EE80163F66C2}" srcOrd="0" destOrd="0" presId="urn:microsoft.com/office/officeart/2005/8/layout/process1"/>
    <dgm:cxn modelId="{1106ED6D-61BE-4419-B99A-662194995F80}" type="presOf" srcId="{E51468E5-6469-479E-9187-B861AC587634}" destId="{5EE6FF08-EB58-489B-8128-EC6FC22E565A}" srcOrd="0" destOrd="0" presId="urn:microsoft.com/office/officeart/2005/8/layout/process1"/>
    <dgm:cxn modelId="{956B6E7F-ED38-49BA-9D98-03867F3005D3}" srcId="{8D885385-E402-4748-9625-EDF5446A0455}" destId="{521FB306-040B-4FED-9C89-51344B0868A4}" srcOrd="1" destOrd="0" parTransId="{9C3D5D9F-AF82-42B1-9D11-D80851C64193}" sibTransId="{70F7A91F-C25F-4708-B0F2-A66CB41B0E2F}"/>
    <dgm:cxn modelId="{17AC7887-7C77-4F93-84AC-D0657927BCA5}" type="presOf" srcId="{8D885385-E402-4748-9625-EDF5446A0455}" destId="{C47C2003-CB44-490B-A67A-5DDECB814FFF}" srcOrd="0" destOrd="0" presId="urn:microsoft.com/office/officeart/2005/8/layout/process1"/>
    <dgm:cxn modelId="{126C1FB9-169D-4289-B10E-7A1C9C5F4332}" type="presOf" srcId="{2111C038-7824-49F1-B0D5-CCEE82FF8FC9}" destId="{B1EC2619-601C-45B2-B228-4C476896DE20}" srcOrd="0" destOrd="0" presId="urn:microsoft.com/office/officeart/2005/8/layout/process1"/>
    <dgm:cxn modelId="{A03E63D2-C5A8-4994-876E-B336BAED36D8}" type="presOf" srcId="{2111C038-7824-49F1-B0D5-CCEE82FF8FC9}" destId="{B02D628C-BAFB-4570-9CDC-9ADA3E6B9D8D}" srcOrd="1" destOrd="0" presId="urn:microsoft.com/office/officeart/2005/8/layout/process1"/>
    <dgm:cxn modelId="{1A065708-A181-49BF-A395-84695D911408}" type="presParOf" srcId="{C47C2003-CB44-490B-A67A-5DDECB814FFF}" destId="{5EE6FF08-EB58-489B-8128-EC6FC22E565A}" srcOrd="0" destOrd="0" presId="urn:microsoft.com/office/officeart/2005/8/layout/process1"/>
    <dgm:cxn modelId="{A09760CD-869E-4201-A3D0-E3EDBA149A5B}" type="presParOf" srcId="{C47C2003-CB44-490B-A67A-5DDECB814FFF}" destId="{B1EC2619-601C-45B2-B228-4C476896DE20}" srcOrd="1" destOrd="0" presId="urn:microsoft.com/office/officeart/2005/8/layout/process1"/>
    <dgm:cxn modelId="{3A229464-6F75-4FE1-AC3C-9AACB5859D1F}" type="presParOf" srcId="{B1EC2619-601C-45B2-B228-4C476896DE20}" destId="{B02D628C-BAFB-4570-9CDC-9ADA3E6B9D8D}" srcOrd="0" destOrd="0" presId="urn:microsoft.com/office/officeart/2005/8/layout/process1"/>
    <dgm:cxn modelId="{20ED444C-2508-41FB-ADF6-C2A492DE8DFC}" type="presParOf" srcId="{C47C2003-CB44-490B-A67A-5DDECB814FFF}" destId="{F72AF1A6-993D-4D68-B8DA-EE80163F66C2}"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974661D-2B39-4126-A5D6-8151E46D4E48}" type="doc">
      <dgm:prSet loTypeId="urn:microsoft.com/office/officeart/2005/8/layout/radial4" loCatId="relationship" qsTypeId="urn:microsoft.com/office/officeart/2005/8/quickstyle/simple1" qsCatId="simple" csTypeId="urn:microsoft.com/office/officeart/2005/8/colors/accent3_2" csCatId="accent3" phldr="1"/>
      <dgm:spPr/>
      <dgm:t>
        <a:bodyPr/>
        <a:lstStyle/>
        <a:p>
          <a:endParaRPr lang="en-CA"/>
        </a:p>
      </dgm:t>
    </dgm:pt>
    <dgm:pt modelId="{6C01B1C3-E27A-4722-8D18-5B5042203B26}">
      <dgm:prSet phldrT="[Text]"/>
      <dgm:spPr/>
      <dgm:t>
        <a:bodyPr/>
        <a:lstStyle/>
        <a:p>
          <a:r>
            <a:rPr lang="en-US"/>
            <a:t>Captain</a:t>
          </a:r>
          <a:endParaRPr lang="en-CA"/>
        </a:p>
      </dgm:t>
    </dgm:pt>
    <dgm:pt modelId="{6E23303E-2682-49AB-B4B6-798BBDB1E951}" type="parTrans" cxnId="{9EE8BECC-504F-4979-B373-6415FA9F4513}">
      <dgm:prSet/>
      <dgm:spPr/>
      <dgm:t>
        <a:bodyPr/>
        <a:lstStyle/>
        <a:p>
          <a:endParaRPr lang="en-CA"/>
        </a:p>
      </dgm:t>
    </dgm:pt>
    <dgm:pt modelId="{EB51294C-AED5-4E62-98E2-0DF1D25FC69C}" type="sibTrans" cxnId="{9EE8BECC-504F-4979-B373-6415FA9F4513}">
      <dgm:prSet/>
      <dgm:spPr/>
      <dgm:t>
        <a:bodyPr/>
        <a:lstStyle/>
        <a:p>
          <a:endParaRPr lang="en-CA"/>
        </a:p>
      </dgm:t>
    </dgm:pt>
    <dgm:pt modelId="{362DB7C8-B552-4ED1-83B5-C5FF60E6DEB8}">
      <dgm:prSet phldrT="[Text]"/>
      <dgm:spPr/>
      <dgm:t>
        <a:bodyPr/>
        <a:lstStyle/>
        <a:p>
          <a:r>
            <a:rPr lang="en-US"/>
            <a:t>Deckhand</a:t>
          </a:r>
          <a:endParaRPr lang="en-CA"/>
        </a:p>
      </dgm:t>
    </dgm:pt>
    <dgm:pt modelId="{38903B5F-1DC7-42A9-B8EC-08D7BEE1092F}" type="parTrans" cxnId="{070B15CC-8C69-4C95-BF92-B4AEFA0C20B2}">
      <dgm:prSet/>
      <dgm:spPr/>
      <dgm:t>
        <a:bodyPr/>
        <a:lstStyle/>
        <a:p>
          <a:endParaRPr lang="en-CA"/>
        </a:p>
      </dgm:t>
    </dgm:pt>
    <dgm:pt modelId="{E8B9967B-6261-400D-A65A-26B74CC332B9}" type="sibTrans" cxnId="{070B15CC-8C69-4C95-BF92-B4AEFA0C20B2}">
      <dgm:prSet/>
      <dgm:spPr/>
      <dgm:t>
        <a:bodyPr/>
        <a:lstStyle/>
        <a:p>
          <a:endParaRPr lang="en-CA"/>
        </a:p>
      </dgm:t>
    </dgm:pt>
    <dgm:pt modelId="{ADBBB1F7-35A6-45F8-BBD5-8A498B771C4C}">
      <dgm:prSet phldrT="[Text]"/>
      <dgm:spPr/>
      <dgm:t>
        <a:bodyPr/>
        <a:lstStyle/>
        <a:p>
          <a:r>
            <a:rPr lang="en-US"/>
            <a:t>Deckhand</a:t>
          </a:r>
          <a:endParaRPr lang="en-CA"/>
        </a:p>
      </dgm:t>
    </dgm:pt>
    <dgm:pt modelId="{EF0D6DD7-87A6-4C39-9A03-C45D0B4FA559}" type="parTrans" cxnId="{E1BA9C43-448B-43D6-9310-C9C6EE78227F}">
      <dgm:prSet/>
      <dgm:spPr/>
      <dgm:t>
        <a:bodyPr/>
        <a:lstStyle/>
        <a:p>
          <a:endParaRPr lang="en-CA"/>
        </a:p>
      </dgm:t>
    </dgm:pt>
    <dgm:pt modelId="{B20DF8E9-1091-4900-AD24-6801EAA82F46}" type="sibTrans" cxnId="{E1BA9C43-448B-43D6-9310-C9C6EE78227F}">
      <dgm:prSet/>
      <dgm:spPr/>
      <dgm:t>
        <a:bodyPr/>
        <a:lstStyle/>
        <a:p>
          <a:endParaRPr lang="en-CA"/>
        </a:p>
      </dgm:t>
    </dgm:pt>
    <dgm:pt modelId="{B06A195C-DFA4-45A3-8AEB-6981943F20F5}">
      <dgm:prSet phldrT="[Text]"/>
      <dgm:spPr>
        <a:solidFill>
          <a:srgbClr val="C00000"/>
        </a:solidFill>
      </dgm:spPr>
      <dgm:t>
        <a:bodyPr/>
        <a:lstStyle/>
        <a:p>
          <a:r>
            <a:rPr lang="en-US"/>
            <a:t>Deckhand</a:t>
          </a:r>
          <a:endParaRPr lang="en-CA"/>
        </a:p>
      </dgm:t>
    </dgm:pt>
    <dgm:pt modelId="{BE4CB4F1-64A0-4EED-B76D-08905CBBD3CB}" type="parTrans" cxnId="{371F74ED-27A7-4339-8C76-9121CE074F48}">
      <dgm:prSet/>
      <dgm:spPr/>
      <dgm:t>
        <a:bodyPr/>
        <a:lstStyle/>
        <a:p>
          <a:endParaRPr lang="en-CA"/>
        </a:p>
      </dgm:t>
    </dgm:pt>
    <dgm:pt modelId="{90F208CA-D05A-4851-B10C-84A25C5CD2BC}" type="sibTrans" cxnId="{371F74ED-27A7-4339-8C76-9121CE074F48}">
      <dgm:prSet/>
      <dgm:spPr/>
      <dgm:t>
        <a:bodyPr/>
        <a:lstStyle/>
        <a:p>
          <a:endParaRPr lang="en-CA"/>
        </a:p>
      </dgm:t>
    </dgm:pt>
    <dgm:pt modelId="{8E0873F8-7FA1-4B74-9C39-6254D531BE46}" type="pres">
      <dgm:prSet presAssocID="{A974661D-2B39-4126-A5D6-8151E46D4E48}" presName="cycle" presStyleCnt="0">
        <dgm:presLayoutVars>
          <dgm:chMax val="1"/>
          <dgm:dir/>
          <dgm:animLvl val="ctr"/>
          <dgm:resizeHandles val="exact"/>
        </dgm:presLayoutVars>
      </dgm:prSet>
      <dgm:spPr/>
    </dgm:pt>
    <dgm:pt modelId="{E476AF41-CFF5-4857-82B1-BFD79ED7935E}" type="pres">
      <dgm:prSet presAssocID="{6C01B1C3-E27A-4722-8D18-5B5042203B26}" presName="centerShape" presStyleLbl="node0" presStyleIdx="0" presStyleCnt="1"/>
      <dgm:spPr/>
    </dgm:pt>
    <dgm:pt modelId="{1AFDD350-F919-4F24-8204-90F2AADB6228}" type="pres">
      <dgm:prSet presAssocID="{38903B5F-1DC7-42A9-B8EC-08D7BEE1092F}" presName="parTrans" presStyleLbl="bgSibTrans2D1" presStyleIdx="0" presStyleCnt="3"/>
      <dgm:spPr/>
    </dgm:pt>
    <dgm:pt modelId="{883B75A2-1312-42F2-9E31-1D488238A045}" type="pres">
      <dgm:prSet presAssocID="{362DB7C8-B552-4ED1-83B5-C5FF60E6DEB8}" presName="node" presStyleLbl="node1" presStyleIdx="0" presStyleCnt="3">
        <dgm:presLayoutVars>
          <dgm:bulletEnabled val="1"/>
        </dgm:presLayoutVars>
      </dgm:prSet>
      <dgm:spPr/>
    </dgm:pt>
    <dgm:pt modelId="{8E92D47B-83AF-4A51-9D53-3D7FEA23CF7E}" type="pres">
      <dgm:prSet presAssocID="{EF0D6DD7-87A6-4C39-9A03-C45D0B4FA559}" presName="parTrans" presStyleLbl="bgSibTrans2D1" presStyleIdx="1" presStyleCnt="3"/>
      <dgm:spPr/>
    </dgm:pt>
    <dgm:pt modelId="{8B0BF31A-65F7-4F81-B270-7B8974C2CFEA}" type="pres">
      <dgm:prSet presAssocID="{ADBBB1F7-35A6-45F8-BBD5-8A498B771C4C}" presName="node" presStyleLbl="node1" presStyleIdx="1" presStyleCnt="3">
        <dgm:presLayoutVars>
          <dgm:bulletEnabled val="1"/>
        </dgm:presLayoutVars>
      </dgm:prSet>
      <dgm:spPr/>
    </dgm:pt>
    <dgm:pt modelId="{4676FAAD-A9F5-43EC-B911-1AB7A529A1D7}" type="pres">
      <dgm:prSet presAssocID="{BE4CB4F1-64A0-4EED-B76D-08905CBBD3CB}" presName="parTrans" presStyleLbl="bgSibTrans2D1" presStyleIdx="2" presStyleCnt="3"/>
      <dgm:spPr/>
    </dgm:pt>
    <dgm:pt modelId="{C664DBE6-0815-4CA6-A1F1-8B59BEA99ADE}" type="pres">
      <dgm:prSet presAssocID="{B06A195C-DFA4-45A3-8AEB-6981943F20F5}" presName="node" presStyleLbl="node1" presStyleIdx="2" presStyleCnt="3">
        <dgm:presLayoutVars>
          <dgm:bulletEnabled val="1"/>
        </dgm:presLayoutVars>
      </dgm:prSet>
      <dgm:spPr/>
    </dgm:pt>
  </dgm:ptLst>
  <dgm:cxnLst>
    <dgm:cxn modelId="{C87E3F0A-AABC-4A09-8AAF-847E60EFB960}" type="presOf" srcId="{EF0D6DD7-87A6-4C39-9A03-C45D0B4FA559}" destId="{8E92D47B-83AF-4A51-9D53-3D7FEA23CF7E}" srcOrd="0" destOrd="0" presId="urn:microsoft.com/office/officeart/2005/8/layout/radial4"/>
    <dgm:cxn modelId="{5A134C5B-02B0-447C-AEED-FAE1FE0A129B}" type="presOf" srcId="{ADBBB1F7-35A6-45F8-BBD5-8A498B771C4C}" destId="{8B0BF31A-65F7-4F81-B270-7B8974C2CFEA}" srcOrd="0" destOrd="0" presId="urn:microsoft.com/office/officeart/2005/8/layout/radial4"/>
    <dgm:cxn modelId="{0B8B2A62-EB81-436F-9B76-01701D153381}" type="presOf" srcId="{6C01B1C3-E27A-4722-8D18-5B5042203B26}" destId="{E476AF41-CFF5-4857-82B1-BFD79ED7935E}" srcOrd="0" destOrd="0" presId="urn:microsoft.com/office/officeart/2005/8/layout/radial4"/>
    <dgm:cxn modelId="{E1BA9C43-448B-43D6-9310-C9C6EE78227F}" srcId="{6C01B1C3-E27A-4722-8D18-5B5042203B26}" destId="{ADBBB1F7-35A6-45F8-BBD5-8A498B771C4C}" srcOrd="1" destOrd="0" parTransId="{EF0D6DD7-87A6-4C39-9A03-C45D0B4FA559}" sibTransId="{B20DF8E9-1091-4900-AD24-6801EAA82F46}"/>
    <dgm:cxn modelId="{884C9057-F8C1-4D0A-9516-DA25B15BE516}" type="presOf" srcId="{B06A195C-DFA4-45A3-8AEB-6981943F20F5}" destId="{C664DBE6-0815-4CA6-A1F1-8B59BEA99ADE}" srcOrd="0" destOrd="0" presId="urn:microsoft.com/office/officeart/2005/8/layout/radial4"/>
    <dgm:cxn modelId="{650F458A-5CAE-49A0-8644-16E184590AC3}" type="presOf" srcId="{38903B5F-1DC7-42A9-B8EC-08D7BEE1092F}" destId="{1AFDD350-F919-4F24-8204-90F2AADB6228}" srcOrd="0" destOrd="0" presId="urn:microsoft.com/office/officeart/2005/8/layout/radial4"/>
    <dgm:cxn modelId="{E4C1768E-5DEC-4642-96D0-C30B0AD47CA6}" type="presOf" srcId="{362DB7C8-B552-4ED1-83B5-C5FF60E6DEB8}" destId="{883B75A2-1312-42F2-9E31-1D488238A045}" srcOrd="0" destOrd="0" presId="urn:microsoft.com/office/officeart/2005/8/layout/radial4"/>
    <dgm:cxn modelId="{16139B92-50DC-4E09-AEE5-4FF5366C112D}" type="presOf" srcId="{BE4CB4F1-64A0-4EED-B76D-08905CBBD3CB}" destId="{4676FAAD-A9F5-43EC-B911-1AB7A529A1D7}" srcOrd="0" destOrd="0" presId="urn:microsoft.com/office/officeart/2005/8/layout/radial4"/>
    <dgm:cxn modelId="{AE7B3CAA-9908-4EA5-9894-D3746CEAAF1A}" type="presOf" srcId="{A974661D-2B39-4126-A5D6-8151E46D4E48}" destId="{8E0873F8-7FA1-4B74-9C39-6254D531BE46}" srcOrd="0" destOrd="0" presId="urn:microsoft.com/office/officeart/2005/8/layout/radial4"/>
    <dgm:cxn modelId="{070B15CC-8C69-4C95-BF92-B4AEFA0C20B2}" srcId="{6C01B1C3-E27A-4722-8D18-5B5042203B26}" destId="{362DB7C8-B552-4ED1-83B5-C5FF60E6DEB8}" srcOrd="0" destOrd="0" parTransId="{38903B5F-1DC7-42A9-B8EC-08D7BEE1092F}" sibTransId="{E8B9967B-6261-400D-A65A-26B74CC332B9}"/>
    <dgm:cxn modelId="{9EE8BECC-504F-4979-B373-6415FA9F4513}" srcId="{A974661D-2B39-4126-A5D6-8151E46D4E48}" destId="{6C01B1C3-E27A-4722-8D18-5B5042203B26}" srcOrd="0" destOrd="0" parTransId="{6E23303E-2682-49AB-B4B6-798BBDB1E951}" sibTransId="{EB51294C-AED5-4E62-98E2-0DF1D25FC69C}"/>
    <dgm:cxn modelId="{371F74ED-27A7-4339-8C76-9121CE074F48}" srcId="{6C01B1C3-E27A-4722-8D18-5B5042203B26}" destId="{B06A195C-DFA4-45A3-8AEB-6981943F20F5}" srcOrd="2" destOrd="0" parTransId="{BE4CB4F1-64A0-4EED-B76D-08905CBBD3CB}" sibTransId="{90F208CA-D05A-4851-B10C-84A25C5CD2BC}"/>
    <dgm:cxn modelId="{71280AA4-9768-49F3-A21A-97374BF2902D}" type="presParOf" srcId="{8E0873F8-7FA1-4B74-9C39-6254D531BE46}" destId="{E476AF41-CFF5-4857-82B1-BFD79ED7935E}" srcOrd="0" destOrd="0" presId="urn:microsoft.com/office/officeart/2005/8/layout/radial4"/>
    <dgm:cxn modelId="{3D4D894C-7D0A-4C20-875E-9EF754981198}" type="presParOf" srcId="{8E0873F8-7FA1-4B74-9C39-6254D531BE46}" destId="{1AFDD350-F919-4F24-8204-90F2AADB6228}" srcOrd="1" destOrd="0" presId="urn:microsoft.com/office/officeart/2005/8/layout/radial4"/>
    <dgm:cxn modelId="{893A32B1-A782-4D71-AF31-A20CAD530E90}" type="presParOf" srcId="{8E0873F8-7FA1-4B74-9C39-6254D531BE46}" destId="{883B75A2-1312-42F2-9E31-1D488238A045}" srcOrd="2" destOrd="0" presId="urn:microsoft.com/office/officeart/2005/8/layout/radial4"/>
    <dgm:cxn modelId="{066BB77F-EBC3-4FA8-9594-F73353C8E7A5}" type="presParOf" srcId="{8E0873F8-7FA1-4B74-9C39-6254D531BE46}" destId="{8E92D47B-83AF-4A51-9D53-3D7FEA23CF7E}" srcOrd="3" destOrd="0" presId="urn:microsoft.com/office/officeart/2005/8/layout/radial4"/>
    <dgm:cxn modelId="{BAF636AE-7358-46A0-B24A-9F7E953B640E}" type="presParOf" srcId="{8E0873F8-7FA1-4B74-9C39-6254D531BE46}" destId="{8B0BF31A-65F7-4F81-B270-7B8974C2CFEA}" srcOrd="4" destOrd="0" presId="urn:microsoft.com/office/officeart/2005/8/layout/radial4"/>
    <dgm:cxn modelId="{F8D7EB79-1BB9-4205-9BC5-0C23AF083AAB}" type="presParOf" srcId="{8E0873F8-7FA1-4B74-9C39-6254D531BE46}" destId="{4676FAAD-A9F5-43EC-B911-1AB7A529A1D7}" srcOrd="5" destOrd="0" presId="urn:microsoft.com/office/officeart/2005/8/layout/radial4"/>
    <dgm:cxn modelId="{ED932088-44DA-4284-849C-30D43EFD56DE}" type="presParOf" srcId="{8E0873F8-7FA1-4B74-9C39-6254D531BE46}" destId="{C664DBE6-0815-4CA6-A1F1-8B59BEA99ADE}" srcOrd="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974661D-2B39-4126-A5D6-8151E46D4E48}" type="doc">
      <dgm:prSet loTypeId="urn:microsoft.com/office/officeart/2005/8/layout/radial4" loCatId="relationship" qsTypeId="urn:microsoft.com/office/officeart/2005/8/quickstyle/simple1" qsCatId="simple" csTypeId="urn:microsoft.com/office/officeart/2005/8/colors/accent3_2" csCatId="accent3" phldr="1"/>
      <dgm:spPr/>
      <dgm:t>
        <a:bodyPr/>
        <a:lstStyle/>
        <a:p>
          <a:endParaRPr lang="en-CA"/>
        </a:p>
      </dgm:t>
    </dgm:pt>
    <dgm:pt modelId="{6C01B1C3-E27A-4722-8D18-5B5042203B26}">
      <dgm:prSet phldrT="[Text]"/>
      <dgm:spPr/>
      <dgm:t>
        <a:bodyPr/>
        <a:lstStyle/>
        <a:p>
          <a:r>
            <a:rPr lang="en-US"/>
            <a:t>Captain</a:t>
          </a:r>
          <a:endParaRPr lang="en-CA"/>
        </a:p>
      </dgm:t>
    </dgm:pt>
    <dgm:pt modelId="{6E23303E-2682-49AB-B4B6-798BBDB1E951}" type="parTrans" cxnId="{9EE8BECC-504F-4979-B373-6415FA9F4513}">
      <dgm:prSet/>
      <dgm:spPr/>
      <dgm:t>
        <a:bodyPr/>
        <a:lstStyle/>
        <a:p>
          <a:endParaRPr lang="en-CA"/>
        </a:p>
      </dgm:t>
    </dgm:pt>
    <dgm:pt modelId="{EB51294C-AED5-4E62-98E2-0DF1D25FC69C}" type="sibTrans" cxnId="{9EE8BECC-504F-4979-B373-6415FA9F4513}">
      <dgm:prSet/>
      <dgm:spPr/>
      <dgm:t>
        <a:bodyPr/>
        <a:lstStyle/>
        <a:p>
          <a:endParaRPr lang="en-CA"/>
        </a:p>
      </dgm:t>
    </dgm:pt>
    <dgm:pt modelId="{362DB7C8-B552-4ED1-83B5-C5FF60E6DEB8}">
      <dgm:prSet phldrT="[Text]"/>
      <dgm:spPr/>
      <dgm:t>
        <a:bodyPr/>
        <a:lstStyle/>
        <a:p>
          <a:r>
            <a:rPr lang="en-US"/>
            <a:t>Deckhand</a:t>
          </a:r>
        </a:p>
      </dgm:t>
    </dgm:pt>
    <dgm:pt modelId="{38903B5F-1DC7-42A9-B8EC-08D7BEE1092F}" type="parTrans" cxnId="{070B15CC-8C69-4C95-BF92-B4AEFA0C20B2}">
      <dgm:prSet/>
      <dgm:spPr/>
      <dgm:t>
        <a:bodyPr/>
        <a:lstStyle/>
        <a:p>
          <a:endParaRPr lang="en-CA"/>
        </a:p>
      </dgm:t>
    </dgm:pt>
    <dgm:pt modelId="{E8B9967B-6261-400D-A65A-26B74CC332B9}" type="sibTrans" cxnId="{070B15CC-8C69-4C95-BF92-B4AEFA0C20B2}">
      <dgm:prSet/>
      <dgm:spPr/>
      <dgm:t>
        <a:bodyPr/>
        <a:lstStyle/>
        <a:p>
          <a:endParaRPr lang="en-CA"/>
        </a:p>
      </dgm:t>
    </dgm:pt>
    <dgm:pt modelId="{ADBBB1F7-35A6-45F8-BBD5-8A498B771C4C}">
      <dgm:prSet phldrT="[Text]"/>
      <dgm:spPr/>
      <dgm:t>
        <a:bodyPr/>
        <a:lstStyle/>
        <a:p>
          <a:r>
            <a:rPr lang="en-US"/>
            <a:t>Deckhand</a:t>
          </a:r>
        </a:p>
      </dgm:t>
    </dgm:pt>
    <dgm:pt modelId="{EF0D6DD7-87A6-4C39-9A03-C45D0B4FA559}" type="parTrans" cxnId="{E1BA9C43-448B-43D6-9310-C9C6EE78227F}">
      <dgm:prSet/>
      <dgm:spPr/>
      <dgm:t>
        <a:bodyPr/>
        <a:lstStyle/>
        <a:p>
          <a:endParaRPr lang="en-CA"/>
        </a:p>
      </dgm:t>
    </dgm:pt>
    <dgm:pt modelId="{B20DF8E9-1091-4900-AD24-6801EAA82F46}" type="sibTrans" cxnId="{E1BA9C43-448B-43D6-9310-C9C6EE78227F}">
      <dgm:prSet/>
      <dgm:spPr/>
      <dgm:t>
        <a:bodyPr/>
        <a:lstStyle/>
        <a:p>
          <a:endParaRPr lang="en-CA"/>
        </a:p>
      </dgm:t>
    </dgm:pt>
    <dgm:pt modelId="{B06A195C-DFA4-45A3-8AEB-6981943F20F5}">
      <dgm:prSet phldrT="[Text]"/>
      <dgm:spPr/>
      <dgm:t>
        <a:bodyPr/>
        <a:lstStyle/>
        <a:p>
          <a:r>
            <a:rPr lang="en-US"/>
            <a:t>Deckhand</a:t>
          </a:r>
        </a:p>
      </dgm:t>
    </dgm:pt>
    <dgm:pt modelId="{90F208CA-D05A-4851-B10C-84A25C5CD2BC}" type="sibTrans" cxnId="{371F74ED-27A7-4339-8C76-9121CE074F48}">
      <dgm:prSet/>
      <dgm:spPr/>
      <dgm:t>
        <a:bodyPr/>
        <a:lstStyle/>
        <a:p>
          <a:endParaRPr lang="en-CA"/>
        </a:p>
      </dgm:t>
    </dgm:pt>
    <dgm:pt modelId="{BE4CB4F1-64A0-4EED-B76D-08905CBBD3CB}" type="parTrans" cxnId="{371F74ED-27A7-4339-8C76-9121CE074F48}">
      <dgm:prSet/>
      <dgm:spPr/>
      <dgm:t>
        <a:bodyPr/>
        <a:lstStyle/>
        <a:p>
          <a:endParaRPr lang="en-CA"/>
        </a:p>
      </dgm:t>
    </dgm:pt>
    <dgm:pt modelId="{98429E1C-1184-41BF-8F21-C48EBBD9CDCC}">
      <dgm:prSet phldrT="[Text]"/>
      <dgm:spPr/>
      <dgm:t>
        <a:bodyPr/>
        <a:lstStyle/>
        <a:p>
          <a:r>
            <a:rPr lang="en-US"/>
            <a:t>Deckhand</a:t>
          </a:r>
        </a:p>
      </dgm:t>
    </dgm:pt>
    <dgm:pt modelId="{723F23D3-8F8C-4719-9015-07B94D5334AC}" type="parTrans" cxnId="{BEAECB64-E57A-438B-879D-ACDA84F655B7}">
      <dgm:prSet/>
      <dgm:spPr/>
      <dgm:t>
        <a:bodyPr/>
        <a:lstStyle/>
        <a:p>
          <a:endParaRPr lang="en-CA"/>
        </a:p>
      </dgm:t>
    </dgm:pt>
    <dgm:pt modelId="{C3F53643-1010-48C3-8AA6-3F15118CC7A7}" type="sibTrans" cxnId="{BEAECB64-E57A-438B-879D-ACDA84F655B7}">
      <dgm:prSet/>
      <dgm:spPr/>
      <dgm:t>
        <a:bodyPr/>
        <a:lstStyle/>
        <a:p>
          <a:endParaRPr lang="en-CA"/>
        </a:p>
      </dgm:t>
    </dgm:pt>
    <dgm:pt modelId="{8E0873F8-7FA1-4B74-9C39-6254D531BE46}" type="pres">
      <dgm:prSet presAssocID="{A974661D-2B39-4126-A5D6-8151E46D4E48}" presName="cycle" presStyleCnt="0">
        <dgm:presLayoutVars>
          <dgm:chMax val="1"/>
          <dgm:dir/>
          <dgm:animLvl val="ctr"/>
          <dgm:resizeHandles val="exact"/>
        </dgm:presLayoutVars>
      </dgm:prSet>
      <dgm:spPr/>
    </dgm:pt>
    <dgm:pt modelId="{E476AF41-CFF5-4857-82B1-BFD79ED7935E}" type="pres">
      <dgm:prSet presAssocID="{6C01B1C3-E27A-4722-8D18-5B5042203B26}" presName="centerShape" presStyleLbl="node0" presStyleIdx="0" presStyleCnt="1"/>
      <dgm:spPr/>
    </dgm:pt>
    <dgm:pt modelId="{1AFDD350-F919-4F24-8204-90F2AADB6228}" type="pres">
      <dgm:prSet presAssocID="{38903B5F-1DC7-42A9-B8EC-08D7BEE1092F}" presName="parTrans" presStyleLbl="bgSibTrans2D1" presStyleIdx="0" presStyleCnt="4"/>
      <dgm:spPr/>
    </dgm:pt>
    <dgm:pt modelId="{883B75A2-1312-42F2-9E31-1D488238A045}" type="pres">
      <dgm:prSet presAssocID="{362DB7C8-B552-4ED1-83B5-C5FF60E6DEB8}" presName="node" presStyleLbl="node1" presStyleIdx="0" presStyleCnt="4">
        <dgm:presLayoutVars>
          <dgm:bulletEnabled val="1"/>
        </dgm:presLayoutVars>
      </dgm:prSet>
      <dgm:spPr/>
    </dgm:pt>
    <dgm:pt modelId="{8E92D47B-83AF-4A51-9D53-3D7FEA23CF7E}" type="pres">
      <dgm:prSet presAssocID="{EF0D6DD7-87A6-4C39-9A03-C45D0B4FA559}" presName="parTrans" presStyleLbl="bgSibTrans2D1" presStyleIdx="1" presStyleCnt="4"/>
      <dgm:spPr/>
    </dgm:pt>
    <dgm:pt modelId="{8B0BF31A-65F7-4F81-B270-7B8974C2CFEA}" type="pres">
      <dgm:prSet presAssocID="{ADBBB1F7-35A6-45F8-BBD5-8A498B771C4C}" presName="node" presStyleLbl="node1" presStyleIdx="1" presStyleCnt="4">
        <dgm:presLayoutVars>
          <dgm:bulletEnabled val="1"/>
        </dgm:presLayoutVars>
      </dgm:prSet>
      <dgm:spPr/>
    </dgm:pt>
    <dgm:pt modelId="{4676FAAD-A9F5-43EC-B911-1AB7A529A1D7}" type="pres">
      <dgm:prSet presAssocID="{BE4CB4F1-64A0-4EED-B76D-08905CBBD3CB}" presName="parTrans" presStyleLbl="bgSibTrans2D1" presStyleIdx="2" presStyleCnt="4"/>
      <dgm:spPr/>
    </dgm:pt>
    <dgm:pt modelId="{C664DBE6-0815-4CA6-A1F1-8B59BEA99ADE}" type="pres">
      <dgm:prSet presAssocID="{B06A195C-DFA4-45A3-8AEB-6981943F20F5}" presName="node" presStyleLbl="node1" presStyleIdx="2" presStyleCnt="4">
        <dgm:presLayoutVars>
          <dgm:bulletEnabled val="1"/>
        </dgm:presLayoutVars>
      </dgm:prSet>
      <dgm:spPr/>
    </dgm:pt>
    <dgm:pt modelId="{A01F4AAC-5F47-47E4-81AC-FD7427545EF7}" type="pres">
      <dgm:prSet presAssocID="{723F23D3-8F8C-4719-9015-07B94D5334AC}" presName="parTrans" presStyleLbl="bgSibTrans2D1" presStyleIdx="3" presStyleCnt="4"/>
      <dgm:spPr/>
    </dgm:pt>
    <dgm:pt modelId="{DBE4D57F-6F5D-48F7-898E-C280311A7D92}" type="pres">
      <dgm:prSet presAssocID="{98429E1C-1184-41BF-8F21-C48EBBD9CDCC}" presName="node" presStyleLbl="node1" presStyleIdx="3" presStyleCnt="4">
        <dgm:presLayoutVars>
          <dgm:bulletEnabled val="1"/>
        </dgm:presLayoutVars>
      </dgm:prSet>
      <dgm:spPr/>
    </dgm:pt>
  </dgm:ptLst>
  <dgm:cxnLst>
    <dgm:cxn modelId="{C87E3F0A-AABC-4A09-8AAF-847E60EFB960}" type="presOf" srcId="{EF0D6DD7-87A6-4C39-9A03-C45D0B4FA559}" destId="{8E92D47B-83AF-4A51-9D53-3D7FEA23CF7E}" srcOrd="0" destOrd="0" presId="urn:microsoft.com/office/officeart/2005/8/layout/radial4"/>
    <dgm:cxn modelId="{5A134C5B-02B0-447C-AEED-FAE1FE0A129B}" type="presOf" srcId="{ADBBB1F7-35A6-45F8-BBD5-8A498B771C4C}" destId="{8B0BF31A-65F7-4F81-B270-7B8974C2CFEA}" srcOrd="0" destOrd="0" presId="urn:microsoft.com/office/officeart/2005/8/layout/radial4"/>
    <dgm:cxn modelId="{0B8B2A62-EB81-436F-9B76-01701D153381}" type="presOf" srcId="{6C01B1C3-E27A-4722-8D18-5B5042203B26}" destId="{E476AF41-CFF5-4857-82B1-BFD79ED7935E}" srcOrd="0" destOrd="0" presId="urn:microsoft.com/office/officeart/2005/8/layout/radial4"/>
    <dgm:cxn modelId="{E1BA9C43-448B-43D6-9310-C9C6EE78227F}" srcId="{6C01B1C3-E27A-4722-8D18-5B5042203B26}" destId="{ADBBB1F7-35A6-45F8-BBD5-8A498B771C4C}" srcOrd="1" destOrd="0" parTransId="{EF0D6DD7-87A6-4C39-9A03-C45D0B4FA559}" sibTransId="{B20DF8E9-1091-4900-AD24-6801EAA82F46}"/>
    <dgm:cxn modelId="{BEAECB64-E57A-438B-879D-ACDA84F655B7}" srcId="{6C01B1C3-E27A-4722-8D18-5B5042203B26}" destId="{98429E1C-1184-41BF-8F21-C48EBBD9CDCC}" srcOrd="3" destOrd="0" parTransId="{723F23D3-8F8C-4719-9015-07B94D5334AC}" sibTransId="{C3F53643-1010-48C3-8AA6-3F15118CC7A7}"/>
    <dgm:cxn modelId="{884C9057-F8C1-4D0A-9516-DA25B15BE516}" type="presOf" srcId="{B06A195C-DFA4-45A3-8AEB-6981943F20F5}" destId="{C664DBE6-0815-4CA6-A1F1-8B59BEA99ADE}" srcOrd="0" destOrd="0" presId="urn:microsoft.com/office/officeart/2005/8/layout/radial4"/>
    <dgm:cxn modelId="{BCCFB77F-9480-4AD7-B4B9-569353F0D9AD}" type="presOf" srcId="{723F23D3-8F8C-4719-9015-07B94D5334AC}" destId="{A01F4AAC-5F47-47E4-81AC-FD7427545EF7}" srcOrd="0" destOrd="0" presId="urn:microsoft.com/office/officeart/2005/8/layout/radial4"/>
    <dgm:cxn modelId="{650F458A-5CAE-49A0-8644-16E184590AC3}" type="presOf" srcId="{38903B5F-1DC7-42A9-B8EC-08D7BEE1092F}" destId="{1AFDD350-F919-4F24-8204-90F2AADB6228}" srcOrd="0" destOrd="0" presId="urn:microsoft.com/office/officeart/2005/8/layout/radial4"/>
    <dgm:cxn modelId="{E4C1768E-5DEC-4642-96D0-C30B0AD47CA6}" type="presOf" srcId="{362DB7C8-B552-4ED1-83B5-C5FF60E6DEB8}" destId="{883B75A2-1312-42F2-9E31-1D488238A045}" srcOrd="0" destOrd="0" presId="urn:microsoft.com/office/officeart/2005/8/layout/radial4"/>
    <dgm:cxn modelId="{16139B92-50DC-4E09-AEE5-4FF5366C112D}" type="presOf" srcId="{BE4CB4F1-64A0-4EED-B76D-08905CBBD3CB}" destId="{4676FAAD-A9F5-43EC-B911-1AB7A529A1D7}" srcOrd="0" destOrd="0" presId="urn:microsoft.com/office/officeart/2005/8/layout/radial4"/>
    <dgm:cxn modelId="{AE7B3CAA-9908-4EA5-9894-D3746CEAAF1A}" type="presOf" srcId="{A974661D-2B39-4126-A5D6-8151E46D4E48}" destId="{8E0873F8-7FA1-4B74-9C39-6254D531BE46}" srcOrd="0" destOrd="0" presId="urn:microsoft.com/office/officeart/2005/8/layout/radial4"/>
    <dgm:cxn modelId="{070B15CC-8C69-4C95-BF92-B4AEFA0C20B2}" srcId="{6C01B1C3-E27A-4722-8D18-5B5042203B26}" destId="{362DB7C8-B552-4ED1-83B5-C5FF60E6DEB8}" srcOrd="0" destOrd="0" parTransId="{38903B5F-1DC7-42A9-B8EC-08D7BEE1092F}" sibTransId="{E8B9967B-6261-400D-A65A-26B74CC332B9}"/>
    <dgm:cxn modelId="{9EE8BECC-504F-4979-B373-6415FA9F4513}" srcId="{A974661D-2B39-4126-A5D6-8151E46D4E48}" destId="{6C01B1C3-E27A-4722-8D18-5B5042203B26}" srcOrd="0" destOrd="0" parTransId="{6E23303E-2682-49AB-B4B6-798BBDB1E951}" sibTransId="{EB51294C-AED5-4E62-98E2-0DF1D25FC69C}"/>
    <dgm:cxn modelId="{A41623D8-527F-437F-ADED-FA12420C93B5}" type="presOf" srcId="{98429E1C-1184-41BF-8F21-C48EBBD9CDCC}" destId="{DBE4D57F-6F5D-48F7-898E-C280311A7D92}" srcOrd="0" destOrd="0" presId="urn:microsoft.com/office/officeart/2005/8/layout/radial4"/>
    <dgm:cxn modelId="{371F74ED-27A7-4339-8C76-9121CE074F48}" srcId="{6C01B1C3-E27A-4722-8D18-5B5042203B26}" destId="{B06A195C-DFA4-45A3-8AEB-6981943F20F5}" srcOrd="2" destOrd="0" parTransId="{BE4CB4F1-64A0-4EED-B76D-08905CBBD3CB}" sibTransId="{90F208CA-D05A-4851-B10C-84A25C5CD2BC}"/>
    <dgm:cxn modelId="{71280AA4-9768-49F3-A21A-97374BF2902D}" type="presParOf" srcId="{8E0873F8-7FA1-4B74-9C39-6254D531BE46}" destId="{E476AF41-CFF5-4857-82B1-BFD79ED7935E}" srcOrd="0" destOrd="0" presId="urn:microsoft.com/office/officeart/2005/8/layout/radial4"/>
    <dgm:cxn modelId="{3D4D894C-7D0A-4C20-875E-9EF754981198}" type="presParOf" srcId="{8E0873F8-7FA1-4B74-9C39-6254D531BE46}" destId="{1AFDD350-F919-4F24-8204-90F2AADB6228}" srcOrd="1" destOrd="0" presId="urn:microsoft.com/office/officeart/2005/8/layout/radial4"/>
    <dgm:cxn modelId="{893A32B1-A782-4D71-AF31-A20CAD530E90}" type="presParOf" srcId="{8E0873F8-7FA1-4B74-9C39-6254D531BE46}" destId="{883B75A2-1312-42F2-9E31-1D488238A045}" srcOrd="2" destOrd="0" presId="urn:microsoft.com/office/officeart/2005/8/layout/radial4"/>
    <dgm:cxn modelId="{066BB77F-EBC3-4FA8-9594-F73353C8E7A5}" type="presParOf" srcId="{8E0873F8-7FA1-4B74-9C39-6254D531BE46}" destId="{8E92D47B-83AF-4A51-9D53-3D7FEA23CF7E}" srcOrd="3" destOrd="0" presId="urn:microsoft.com/office/officeart/2005/8/layout/radial4"/>
    <dgm:cxn modelId="{BAF636AE-7358-46A0-B24A-9F7E953B640E}" type="presParOf" srcId="{8E0873F8-7FA1-4B74-9C39-6254D531BE46}" destId="{8B0BF31A-65F7-4F81-B270-7B8974C2CFEA}" srcOrd="4" destOrd="0" presId="urn:microsoft.com/office/officeart/2005/8/layout/radial4"/>
    <dgm:cxn modelId="{F8D7EB79-1BB9-4205-9BC5-0C23AF083AAB}" type="presParOf" srcId="{8E0873F8-7FA1-4B74-9C39-6254D531BE46}" destId="{4676FAAD-A9F5-43EC-B911-1AB7A529A1D7}" srcOrd="5" destOrd="0" presId="urn:microsoft.com/office/officeart/2005/8/layout/radial4"/>
    <dgm:cxn modelId="{ED932088-44DA-4284-849C-30D43EFD56DE}" type="presParOf" srcId="{8E0873F8-7FA1-4B74-9C39-6254D531BE46}" destId="{C664DBE6-0815-4CA6-A1F1-8B59BEA99ADE}" srcOrd="6" destOrd="0" presId="urn:microsoft.com/office/officeart/2005/8/layout/radial4"/>
    <dgm:cxn modelId="{F5AFEF3D-F25F-44DF-B763-B7947E3B5E35}" type="presParOf" srcId="{8E0873F8-7FA1-4B74-9C39-6254D531BE46}" destId="{A01F4AAC-5F47-47E4-81AC-FD7427545EF7}" srcOrd="7" destOrd="0" presId="urn:microsoft.com/office/officeart/2005/8/layout/radial4"/>
    <dgm:cxn modelId="{C544A2C9-3958-47FF-B6FF-58E3F5D78290}" type="presParOf" srcId="{8E0873F8-7FA1-4B74-9C39-6254D531BE46}" destId="{DBE4D57F-6F5D-48F7-898E-C280311A7D92}" srcOrd="8"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9224F2A-3037-4D9D-B1AC-2BCE481B3F83}" type="doc">
      <dgm:prSet loTypeId="urn:microsoft.com/office/officeart/2005/8/layout/hierarchy3" loCatId="relationship" qsTypeId="urn:microsoft.com/office/officeart/2005/8/quickstyle/simple1" qsCatId="simple" csTypeId="urn:microsoft.com/office/officeart/2005/8/colors/accent3_2" csCatId="accent3" phldr="1"/>
      <dgm:spPr/>
      <dgm:t>
        <a:bodyPr/>
        <a:lstStyle/>
        <a:p>
          <a:endParaRPr lang="en-CA"/>
        </a:p>
      </dgm:t>
    </dgm:pt>
    <dgm:pt modelId="{31D9FC7A-3715-4B31-9B67-C2EA62792977}">
      <dgm:prSet phldrT="[Text]"/>
      <dgm:spPr/>
      <dgm:t>
        <a:bodyPr/>
        <a:lstStyle/>
        <a:p>
          <a:r>
            <a:rPr lang="en-US"/>
            <a:t>Partner</a:t>
          </a:r>
          <a:endParaRPr lang="en-CA"/>
        </a:p>
      </dgm:t>
    </dgm:pt>
    <dgm:pt modelId="{688DC6DD-1471-4BDC-8A0E-E83EB348C4D8}" type="parTrans" cxnId="{6793B309-AC62-496E-B7D2-F11436AA30D8}">
      <dgm:prSet/>
      <dgm:spPr/>
      <dgm:t>
        <a:bodyPr/>
        <a:lstStyle/>
        <a:p>
          <a:endParaRPr lang="en-CA"/>
        </a:p>
      </dgm:t>
    </dgm:pt>
    <dgm:pt modelId="{97AF97FB-55F9-49E9-B759-9823FB8BBA3D}" type="sibTrans" cxnId="{6793B309-AC62-496E-B7D2-F11436AA30D8}">
      <dgm:prSet/>
      <dgm:spPr/>
      <dgm:t>
        <a:bodyPr/>
        <a:lstStyle/>
        <a:p>
          <a:endParaRPr lang="en-CA"/>
        </a:p>
      </dgm:t>
    </dgm:pt>
    <dgm:pt modelId="{1655FA87-5B78-4A9D-8938-B8C5E404662A}">
      <dgm:prSet phldrT="[Text]"/>
      <dgm:spPr/>
      <dgm:t>
        <a:bodyPr/>
        <a:lstStyle/>
        <a:p>
          <a:r>
            <a:rPr lang="en-US"/>
            <a:t>Paralegal</a:t>
          </a:r>
          <a:endParaRPr lang="en-CA"/>
        </a:p>
      </dgm:t>
    </dgm:pt>
    <dgm:pt modelId="{CE33C888-3EFC-4607-97C5-EAD91B996466}" type="parTrans" cxnId="{B786D352-487B-4826-A883-45ECE191009E}">
      <dgm:prSet/>
      <dgm:spPr/>
      <dgm:t>
        <a:bodyPr/>
        <a:lstStyle/>
        <a:p>
          <a:endParaRPr lang="en-CA"/>
        </a:p>
      </dgm:t>
    </dgm:pt>
    <dgm:pt modelId="{E0DCB91E-0500-421C-B953-A284F6F1BCA3}" type="sibTrans" cxnId="{B786D352-487B-4826-A883-45ECE191009E}">
      <dgm:prSet/>
      <dgm:spPr/>
      <dgm:t>
        <a:bodyPr/>
        <a:lstStyle/>
        <a:p>
          <a:endParaRPr lang="en-CA"/>
        </a:p>
      </dgm:t>
    </dgm:pt>
    <dgm:pt modelId="{9BE7A325-7CCB-4834-9586-027F8E70489E}">
      <dgm:prSet phldrT="[Text]" custT="1"/>
      <dgm:spPr/>
      <dgm:t>
        <a:bodyPr/>
        <a:lstStyle/>
        <a:p>
          <a:r>
            <a:rPr lang="en-US" sz="3100"/>
            <a:t>Assistant</a:t>
          </a:r>
          <a:endParaRPr lang="en-CA" sz="3100"/>
        </a:p>
      </dgm:t>
    </dgm:pt>
    <dgm:pt modelId="{1E9E8505-3766-4D45-8266-2DB13542B9AD}" type="parTrans" cxnId="{89821295-0558-4A47-905B-34E5A2B59FC9}">
      <dgm:prSet/>
      <dgm:spPr/>
      <dgm:t>
        <a:bodyPr/>
        <a:lstStyle/>
        <a:p>
          <a:endParaRPr lang="en-CA"/>
        </a:p>
      </dgm:t>
    </dgm:pt>
    <dgm:pt modelId="{1D7D0D41-C971-4382-84B1-FC693806C1D6}" type="sibTrans" cxnId="{89821295-0558-4A47-905B-34E5A2B59FC9}">
      <dgm:prSet/>
      <dgm:spPr/>
      <dgm:t>
        <a:bodyPr/>
        <a:lstStyle/>
        <a:p>
          <a:endParaRPr lang="en-CA"/>
        </a:p>
      </dgm:t>
    </dgm:pt>
    <dgm:pt modelId="{6719F75A-9E73-4653-A3FF-932026D4DF8C}">
      <dgm:prSet phldrT="[Text]"/>
      <dgm:spPr/>
      <dgm:t>
        <a:bodyPr/>
        <a:lstStyle/>
        <a:p>
          <a:r>
            <a:rPr lang="en-US"/>
            <a:t>Partner</a:t>
          </a:r>
          <a:endParaRPr lang="en-CA"/>
        </a:p>
      </dgm:t>
    </dgm:pt>
    <dgm:pt modelId="{00E28F93-F455-4CAF-AB22-AEAA5187BC00}" type="parTrans" cxnId="{649519DE-EAAA-4F2E-8B27-75880D376893}">
      <dgm:prSet/>
      <dgm:spPr/>
      <dgm:t>
        <a:bodyPr/>
        <a:lstStyle/>
        <a:p>
          <a:endParaRPr lang="en-CA"/>
        </a:p>
      </dgm:t>
    </dgm:pt>
    <dgm:pt modelId="{B4041ED8-982F-4B52-9E22-525233A8BE99}" type="sibTrans" cxnId="{649519DE-EAAA-4F2E-8B27-75880D376893}">
      <dgm:prSet/>
      <dgm:spPr/>
      <dgm:t>
        <a:bodyPr/>
        <a:lstStyle/>
        <a:p>
          <a:endParaRPr lang="en-CA"/>
        </a:p>
      </dgm:t>
    </dgm:pt>
    <dgm:pt modelId="{0B8CD7A9-5A59-4B36-9EBF-9FE51117B734}">
      <dgm:prSet phldrT="[Text]"/>
      <dgm:spPr/>
      <dgm:t>
        <a:bodyPr/>
        <a:lstStyle/>
        <a:p>
          <a:r>
            <a:rPr lang="en-US"/>
            <a:t>Paralegal</a:t>
          </a:r>
          <a:endParaRPr lang="en-CA"/>
        </a:p>
      </dgm:t>
    </dgm:pt>
    <dgm:pt modelId="{72E86248-CCE6-4A98-86FD-B1C88C5E1741}" type="parTrans" cxnId="{6E64C980-B7AB-4A46-8417-1EF70215DD67}">
      <dgm:prSet/>
      <dgm:spPr/>
      <dgm:t>
        <a:bodyPr/>
        <a:lstStyle/>
        <a:p>
          <a:endParaRPr lang="en-CA"/>
        </a:p>
      </dgm:t>
    </dgm:pt>
    <dgm:pt modelId="{3B851829-0CD0-48A8-A92B-1D06128EE0CF}" type="sibTrans" cxnId="{6E64C980-B7AB-4A46-8417-1EF70215DD67}">
      <dgm:prSet/>
      <dgm:spPr/>
      <dgm:t>
        <a:bodyPr/>
        <a:lstStyle/>
        <a:p>
          <a:endParaRPr lang="en-CA"/>
        </a:p>
      </dgm:t>
    </dgm:pt>
    <dgm:pt modelId="{AFE1C7EE-E1A4-47AF-B0FA-A30F7396F3F4}">
      <dgm:prSet phldrT="[Text]" custT="1"/>
      <dgm:spPr>
        <a:ln>
          <a:solidFill>
            <a:srgbClr val="C00000"/>
          </a:solidFill>
        </a:ln>
      </dgm:spPr>
      <dgm:t>
        <a:bodyPr/>
        <a:lstStyle/>
        <a:p>
          <a:r>
            <a:rPr lang="en-US" sz="3100"/>
            <a:t>Assistant</a:t>
          </a:r>
          <a:endParaRPr lang="en-CA" sz="2000"/>
        </a:p>
      </dgm:t>
    </dgm:pt>
    <dgm:pt modelId="{41D13309-1484-4E60-A381-5BFE940051B3}" type="parTrans" cxnId="{0E5FE150-BB15-4B80-B04C-1FE18D6F6F4E}">
      <dgm:prSet/>
      <dgm:spPr/>
      <dgm:t>
        <a:bodyPr/>
        <a:lstStyle/>
        <a:p>
          <a:endParaRPr lang="en-CA"/>
        </a:p>
      </dgm:t>
    </dgm:pt>
    <dgm:pt modelId="{11968F3B-4EBE-494D-8A09-EFF15AC9CED4}" type="sibTrans" cxnId="{0E5FE150-BB15-4B80-B04C-1FE18D6F6F4E}">
      <dgm:prSet/>
      <dgm:spPr/>
      <dgm:t>
        <a:bodyPr/>
        <a:lstStyle/>
        <a:p>
          <a:endParaRPr lang="en-CA"/>
        </a:p>
      </dgm:t>
    </dgm:pt>
    <dgm:pt modelId="{525D855E-8EA5-49EF-AB9B-3D77C588A5D3}" type="pres">
      <dgm:prSet presAssocID="{09224F2A-3037-4D9D-B1AC-2BCE481B3F83}" presName="diagram" presStyleCnt="0">
        <dgm:presLayoutVars>
          <dgm:chPref val="1"/>
          <dgm:dir/>
          <dgm:animOne val="branch"/>
          <dgm:animLvl val="lvl"/>
          <dgm:resizeHandles/>
        </dgm:presLayoutVars>
      </dgm:prSet>
      <dgm:spPr/>
    </dgm:pt>
    <dgm:pt modelId="{2A7F7C72-6C6F-4C86-83A5-972D3558E320}" type="pres">
      <dgm:prSet presAssocID="{31D9FC7A-3715-4B31-9B67-C2EA62792977}" presName="root" presStyleCnt="0"/>
      <dgm:spPr/>
    </dgm:pt>
    <dgm:pt modelId="{3607E0AC-DAA4-4289-8BBF-98C9A6D2C747}" type="pres">
      <dgm:prSet presAssocID="{31D9FC7A-3715-4B31-9B67-C2EA62792977}" presName="rootComposite" presStyleCnt="0"/>
      <dgm:spPr/>
    </dgm:pt>
    <dgm:pt modelId="{38611E43-E4B0-479F-87BC-BC61D0B1C4F8}" type="pres">
      <dgm:prSet presAssocID="{31D9FC7A-3715-4B31-9B67-C2EA62792977}" presName="rootText" presStyleLbl="node1" presStyleIdx="0" presStyleCnt="2"/>
      <dgm:spPr/>
    </dgm:pt>
    <dgm:pt modelId="{C015F7DB-E32D-43FF-920D-69C411EE5D49}" type="pres">
      <dgm:prSet presAssocID="{31D9FC7A-3715-4B31-9B67-C2EA62792977}" presName="rootConnector" presStyleLbl="node1" presStyleIdx="0" presStyleCnt="2"/>
      <dgm:spPr/>
    </dgm:pt>
    <dgm:pt modelId="{4CB00B0D-AA2F-4BFF-9364-2F5022787EFD}" type="pres">
      <dgm:prSet presAssocID="{31D9FC7A-3715-4B31-9B67-C2EA62792977}" presName="childShape" presStyleCnt="0"/>
      <dgm:spPr/>
    </dgm:pt>
    <dgm:pt modelId="{2A80658A-C187-4629-9F84-BC5A73084341}" type="pres">
      <dgm:prSet presAssocID="{CE33C888-3EFC-4607-97C5-EAD91B996466}" presName="Name13" presStyleLbl="parChTrans1D2" presStyleIdx="0" presStyleCnt="4"/>
      <dgm:spPr/>
    </dgm:pt>
    <dgm:pt modelId="{81D6952E-5EEC-48EC-8230-8ECFD55FC4EB}" type="pres">
      <dgm:prSet presAssocID="{1655FA87-5B78-4A9D-8938-B8C5E404662A}" presName="childText" presStyleLbl="bgAcc1" presStyleIdx="0" presStyleCnt="4">
        <dgm:presLayoutVars>
          <dgm:bulletEnabled val="1"/>
        </dgm:presLayoutVars>
      </dgm:prSet>
      <dgm:spPr/>
    </dgm:pt>
    <dgm:pt modelId="{01958C01-9E4C-40F9-B9B8-D67377879FB5}" type="pres">
      <dgm:prSet presAssocID="{1E9E8505-3766-4D45-8266-2DB13542B9AD}" presName="Name13" presStyleLbl="parChTrans1D2" presStyleIdx="1" presStyleCnt="4"/>
      <dgm:spPr/>
    </dgm:pt>
    <dgm:pt modelId="{90581794-5DD0-41AE-9246-5D36F1A5A9FE}" type="pres">
      <dgm:prSet presAssocID="{9BE7A325-7CCB-4834-9586-027F8E70489E}" presName="childText" presStyleLbl="bgAcc1" presStyleIdx="1" presStyleCnt="4">
        <dgm:presLayoutVars>
          <dgm:bulletEnabled val="1"/>
        </dgm:presLayoutVars>
      </dgm:prSet>
      <dgm:spPr/>
    </dgm:pt>
    <dgm:pt modelId="{FC08B0AF-6773-4EB3-A006-07DE8740EA18}" type="pres">
      <dgm:prSet presAssocID="{6719F75A-9E73-4653-A3FF-932026D4DF8C}" presName="root" presStyleCnt="0"/>
      <dgm:spPr/>
    </dgm:pt>
    <dgm:pt modelId="{41DECD7D-04D9-45F9-8EBA-547EFE373B4F}" type="pres">
      <dgm:prSet presAssocID="{6719F75A-9E73-4653-A3FF-932026D4DF8C}" presName="rootComposite" presStyleCnt="0"/>
      <dgm:spPr/>
    </dgm:pt>
    <dgm:pt modelId="{99178C0F-A2DC-4AC6-98E5-FE3AB63B500D}" type="pres">
      <dgm:prSet presAssocID="{6719F75A-9E73-4653-A3FF-932026D4DF8C}" presName="rootText" presStyleLbl="node1" presStyleIdx="1" presStyleCnt="2"/>
      <dgm:spPr/>
    </dgm:pt>
    <dgm:pt modelId="{A50B013E-1A22-41BC-A625-86764A51C656}" type="pres">
      <dgm:prSet presAssocID="{6719F75A-9E73-4653-A3FF-932026D4DF8C}" presName="rootConnector" presStyleLbl="node1" presStyleIdx="1" presStyleCnt="2"/>
      <dgm:spPr/>
    </dgm:pt>
    <dgm:pt modelId="{108EDD1E-3A8B-4C4F-83AE-95C9D7EB3D8C}" type="pres">
      <dgm:prSet presAssocID="{6719F75A-9E73-4653-A3FF-932026D4DF8C}" presName="childShape" presStyleCnt="0"/>
      <dgm:spPr/>
    </dgm:pt>
    <dgm:pt modelId="{2763BE99-3BF7-494D-9E4B-9292A4433139}" type="pres">
      <dgm:prSet presAssocID="{72E86248-CCE6-4A98-86FD-B1C88C5E1741}" presName="Name13" presStyleLbl="parChTrans1D2" presStyleIdx="2" presStyleCnt="4"/>
      <dgm:spPr/>
    </dgm:pt>
    <dgm:pt modelId="{AB5D98A5-AE0E-4557-B208-8BEB664E7EEA}" type="pres">
      <dgm:prSet presAssocID="{0B8CD7A9-5A59-4B36-9EBF-9FE51117B734}" presName="childText" presStyleLbl="bgAcc1" presStyleIdx="2" presStyleCnt="4">
        <dgm:presLayoutVars>
          <dgm:bulletEnabled val="1"/>
        </dgm:presLayoutVars>
      </dgm:prSet>
      <dgm:spPr/>
    </dgm:pt>
    <dgm:pt modelId="{19197FC3-DBE2-4016-94F1-3D0E9BF746AC}" type="pres">
      <dgm:prSet presAssocID="{41D13309-1484-4E60-A381-5BFE940051B3}" presName="Name13" presStyleLbl="parChTrans1D2" presStyleIdx="3" presStyleCnt="4"/>
      <dgm:spPr/>
    </dgm:pt>
    <dgm:pt modelId="{2FD0855A-AB18-40F4-BF69-B59C36C74C66}" type="pres">
      <dgm:prSet presAssocID="{AFE1C7EE-E1A4-47AF-B0FA-A30F7396F3F4}" presName="childText" presStyleLbl="bgAcc1" presStyleIdx="3" presStyleCnt="4">
        <dgm:presLayoutVars>
          <dgm:bulletEnabled val="1"/>
        </dgm:presLayoutVars>
      </dgm:prSet>
      <dgm:spPr/>
    </dgm:pt>
  </dgm:ptLst>
  <dgm:cxnLst>
    <dgm:cxn modelId="{6793B309-AC62-496E-B7D2-F11436AA30D8}" srcId="{09224F2A-3037-4D9D-B1AC-2BCE481B3F83}" destId="{31D9FC7A-3715-4B31-9B67-C2EA62792977}" srcOrd="0" destOrd="0" parTransId="{688DC6DD-1471-4BDC-8A0E-E83EB348C4D8}" sibTransId="{97AF97FB-55F9-49E9-B759-9823FB8BBA3D}"/>
    <dgm:cxn modelId="{238E0634-94BC-4DC4-A5F6-95901A0A060B}" type="presOf" srcId="{9BE7A325-7CCB-4834-9586-027F8E70489E}" destId="{90581794-5DD0-41AE-9246-5D36F1A5A9FE}" srcOrd="0" destOrd="0" presId="urn:microsoft.com/office/officeart/2005/8/layout/hierarchy3"/>
    <dgm:cxn modelId="{E91E755B-3D21-4C5C-B9C2-1B4736BDC286}" type="presOf" srcId="{AFE1C7EE-E1A4-47AF-B0FA-A30F7396F3F4}" destId="{2FD0855A-AB18-40F4-BF69-B59C36C74C66}" srcOrd="0" destOrd="0" presId="urn:microsoft.com/office/officeart/2005/8/layout/hierarchy3"/>
    <dgm:cxn modelId="{0E5FE150-BB15-4B80-B04C-1FE18D6F6F4E}" srcId="{6719F75A-9E73-4653-A3FF-932026D4DF8C}" destId="{AFE1C7EE-E1A4-47AF-B0FA-A30F7396F3F4}" srcOrd="1" destOrd="0" parTransId="{41D13309-1484-4E60-A381-5BFE940051B3}" sibTransId="{11968F3B-4EBE-494D-8A09-EFF15AC9CED4}"/>
    <dgm:cxn modelId="{B786D352-487B-4826-A883-45ECE191009E}" srcId="{31D9FC7A-3715-4B31-9B67-C2EA62792977}" destId="{1655FA87-5B78-4A9D-8938-B8C5E404662A}" srcOrd="0" destOrd="0" parTransId="{CE33C888-3EFC-4607-97C5-EAD91B996466}" sibTransId="{E0DCB91E-0500-421C-B953-A284F6F1BCA3}"/>
    <dgm:cxn modelId="{73175C5A-A65B-435F-B518-B4DC6D5096D5}" type="presOf" srcId="{CE33C888-3EFC-4607-97C5-EAD91B996466}" destId="{2A80658A-C187-4629-9F84-BC5A73084341}" srcOrd="0" destOrd="0" presId="urn:microsoft.com/office/officeart/2005/8/layout/hierarchy3"/>
    <dgm:cxn modelId="{6E64C980-B7AB-4A46-8417-1EF70215DD67}" srcId="{6719F75A-9E73-4653-A3FF-932026D4DF8C}" destId="{0B8CD7A9-5A59-4B36-9EBF-9FE51117B734}" srcOrd="0" destOrd="0" parTransId="{72E86248-CCE6-4A98-86FD-B1C88C5E1741}" sibTransId="{3B851829-0CD0-48A8-A92B-1D06128EE0CF}"/>
    <dgm:cxn modelId="{9D612094-24C0-4579-B9B8-C157396B7C52}" type="presOf" srcId="{0B8CD7A9-5A59-4B36-9EBF-9FE51117B734}" destId="{AB5D98A5-AE0E-4557-B208-8BEB664E7EEA}" srcOrd="0" destOrd="0" presId="urn:microsoft.com/office/officeart/2005/8/layout/hierarchy3"/>
    <dgm:cxn modelId="{4E2EDE94-1D50-4860-9F0E-2A09ABCCEACD}" type="presOf" srcId="{41D13309-1484-4E60-A381-5BFE940051B3}" destId="{19197FC3-DBE2-4016-94F1-3D0E9BF746AC}" srcOrd="0" destOrd="0" presId="urn:microsoft.com/office/officeart/2005/8/layout/hierarchy3"/>
    <dgm:cxn modelId="{89821295-0558-4A47-905B-34E5A2B59FC9}" srcId="{31D9FC7A-3715-4B31-9B67-C2EA62792977}" destId="{9BE7A325-7CCB-4834-9586-027F8E70489E}" srcOrd="1" destOrd="0" parTransId="{1E9E8505-3766-4D45-8266-2DB13542B9AD}" sibTransId="{1D7D0D41-C971-4382-84B1-FC693806C1D6}"/>
    <dgm:cxn modelId="{5B86B6A7-87B6-4A40-9CC0-74C8C04AF897}" type="presOf" srcId="{09224F2A-3037-4D9D-B1AC-2BCE481B3F83}" destId="{525D855E-8EA5-49EF-AB9B-3D77C588A5D3}" srcOrd="0" destOrd="0" presId="urn:microsoft.com/office/officeart/2005/8/layout/hierarchy3"/>
    <dgm:cxn modelId="{6AE482BD-95CE-42FB-8F28-47804D0A2F59}" type="presOf" srcId="{1E9E8505-3766-4D45-8266-2DB13542B9AD}" destId="{01958C01-9E4C-40F9-B9B8-D67377879FB5}" srcOrd="0" destOrd="0" presId="urn:microsoft.com/office/officeart/2005/8/layout/hierarchy3"/>
    <dgm:cxn modelId="{76BC78BF-8AA7-4FD2-9420-6F8DB892F52B}" type="presOf" srcId="{31D9FC7A-3715-4B31-9B67-C2EA62792977}" destId="{C015F7DB-E32D-43FF-920D-69C411EE5D49}" srcOrd="1" destOrd="0" presId="urn:microsoft.com/office/officeart/2005/8/layout/hierarchy3"/>
    <dgm:cxn modelId="{CE81A7C2-79FE-4E43-9E29-45974B0B0133}" type="presOf" srcId="{6719F75A-9E73-4653-A3FF-932026D4DF8C}" destId="{A50B013E-1A22-41BC-A625-86764A51C656}" srcOrd="1" destOrd="0" presId="urn:microsoft.com/office/officeart/2005/8/layout/hierarchy3"/>
    <dgm:cxn modelId="{649519DE-EAAA-4F2E-8B27-75880D376893}" srcId="{09224F2A-3037-4D9D-B1AC-2BCE481B3F83}" destId="{6719F75A-9E73-4653-A3FF-932026D4DF8C}" srcOrd="1" destOrd="0" parTransId="{00E28F93-F455-4CAF-AB22-AEAA5187BC00}" sibTransId="{B4041ED8-982F-4B52-9E22-525233A8BE99}"/>
    <dgm:cxn modelId="{8A33B0ED-0959-4846-B629-9B3327CD02F3}" type="presOf" srcId="{1655FA87-5B78-4A9D-8938-B8C5E404662A}" destId="{81D6952E-5EEC-48EC-8230-8ECFD55FC4EB}" srcOrd="0" destOrd="0" presId="urn:microsoft.com/office/officeart/2005/8/layout/hierarchy3"/>
    <dgm:cxn modelId="{1E10AEF5-E08B-4EFE-AF73-BFE20303E3DC}" type="presOf" srcId="{6719F75A-9E73-4653-A3FF-932026D4DF8C}" destId="{99178C0F-A2DC-4AC6-98E5-FE3AB63B500D}" srcOrd="0" destOrd="0" presId="urn:microsoft.com/office/officeart/2005/8/layout/hierarchy3"/>
    <dgm:cxn modelId="{21E6A1FC-177F-4A33-A0D2-1F8E7F348369}" type="presOf" srcId="{31D9FC7A-3715-4B31-9B67-C2EA62792977}" destId="{38611E43-E4B0-479F-87BC-BC61D0B1C4F8}" srcOrd="0" destOrd="0" presId="urn:microsoft.com/office/officeart/2005/8/layout/hierarchy3"/>
    <dgm:cxn modelId="{E6BD11FD-6993-4F4F-A798-50315B70F6DB}" type="presOf" srcId="{72E86248-CCE6-4A98-86FD-B1C88C5E1741}" destId="{2763BE99-3BF7-494D-9E4B-9292A4433139}" srcOrd="0" destOrd="0" presId="urn:microsoft.com/office/officeart/2005/8/layout/hierarchy3"/>
    <dgm:cxn modelId="{AB8DDDDD-FE68-43C8-8FCF-1F8A89F7730D}" type="presParOf" srcId="{525D855E-8EA5-49EF-AB9B-3D77C588A5D3}" destId="{2A7F7C72-6C6F-4C86-83A5-972D3558E320}" srcOrd="0" destOrd="0" presId="urn:microsoft.com/office/officeart/2005/8/layout/hierarchy3"/>
    <dgm:cxn modelId="{FF7ABCA0-5C58-4F04-856B-7A893A81F378}" type="presParOf" srcId="{2A7F7C72-6C6F-4C86-83A5-972D3558E320}" destId="{3607E0AC-DAA4-4289-8BBF-98C9A6D2C747}" srcOrd="0" destOrd="0" presId="urn:microsoft.com/office/officeart/2005/8/layout/hierarchy3"/>
    <dgm:cxn modelId="{0BB5C23A-515E-4C0E-8138-6D206BBAC0D2}" type="presParOf" srcId="{3607E0AC-DAA4-4289-8BBF-98C9A6D2C747}" destId="{38611E43-E4B0-479F-87BC-BC61D0B1C4F8}" srcOrd="0" destOrd="0" presId="urn:microsoft.com/office/officeart/2005/8/layout/hierarchy3"/>
    <dgm:cxn modelId="{AE31F242-3C35-4B9A-B791-BC4A45CF794D}" type="presParOf" srcId="{3607E0AC-DAA4-4289-8BBF-98C9A6D2C747}" destId="{C015F7DB-E32D-43FF-920D-69C411EE5D49}" srcOrd="1" destOrd="0" presId="urn:microsoft.com/office/officeart/2005/8/layout/hierarchy3"/>
    <dgm:cxn modelId="{275161C4-42B8-46B3-8C08-15C002E546EE}" type="presParOf" srcId="{2A7F7C72-6C6F-4C86-83A5-972D3558E320}" destId="{4CB00B0D-AA2F-4BFF-9364-2F5022787EFD}" srcOrd="1" destOrd="0" presId="urn:microsoft.com/office/officeart/2005/8/layout/hierarchy3"/>
    <dgm:cxn modelId="{493BA9F8-CB03-4658-9437-5E64D5B420D2}" type="presParOf" srcId="{4CB00B0D-AA2F-4BFF-9364-2F5022787EFD}" destId="{2A80658A-C187-4629-9F84-BC5A73084341}" srcOrd="0" destOrd="0" presId="urn:microsoft.com/office/officeart/2005/8/layout/hierarchy3"/>
    <dgm:cxn modelId="{48BF2159-BEAE-4510-B624-3DDD24CEF5CD}" type="presParOf" srcId="{4CB00B0D-AA2F-4BFF-9364-2F5022787EFD}" destId="{81D6952E-5EEC-48EC-8230-8ECFD55FC4EB}" srcOrd="1" destOrd="0" presId="urn:microsoft.com/office/officeart/2005/8/layout/hierarchy3"/>
    <dgm:cxn modelId="{589950EC-64A5-4A9A-A096-EC2DF1CFCC09}" type="presParOf" srcId="{4CB00B0D-AA2F-4BFF-9364-2F5022787EFD}" destId="{01958C01-9E4C-40F9-B9B8-D67377879FB5}" srcOrd="2" destOrd="0" presId="urn:microsoft.com/office/officeart/2005/8/layout/hierarchy3"/>
    <dgm:cxn modelId="{1E42E220-79A5-4E36-8904-1DB65E0FF333}" type="presParOf" srcId="{4CB00B0D-AA2F-4BFF-9364-2F5022787EFD}" destId="{90581794-5DD0-41AE-9246-5D36F1A5A9FE}" srcOrd="3" destOrd="0" presId="urn:microsoft.com/office/officeart/2005/8/layout/hierarchy3"/>
    <dgm:cxn modelId="{5806B1FE-742A-40E1-98F2-8F5CB268AF94}" type="presParOf" srcId="{525D855E-8EA5-49EF-AB9B-3D77C588A5D3}" destId="{FC08B0AF-6773-4EB3-A006-07DE8740EA18}" srcOrd="1" destOrd="0" presId="urn:microsoft.com/office/officeart/2005/8/layout/hierarchy3"/>
    <dgm:cxn modelId="{214F0451-A277-4C43-825B-67B73927255D}" type="presParOf" srcId="{FC08B0AF-6773-4EB3-A006-07DE8740EA18}" destId="{41DECD7D-04D9-45F9-8EBA-547EFE373B4F}" srcOrd="0" destOrd="0" presId="urn:microsoft.com/office/officeart/2005/8/layout/hierarchy3"/>
    <dgm:cxn modelId="{5574B68D-9325-4DD6-8358-133612CE7274}" type="presParOf" srcId="{41DECD7D-04D9-45F9-8EBA-547EFE373B4F}" destId="{99178C0F-A2DC-4AC6-98E5-FE3AB63B500D}" srcOrd="0" destOrd="0" presId="urn:microsoft.com/office/officeart/2005/8/layout/hierarchy3"/>
    <dgm:cxn modelId="{DE5C7F4E-5513-42A0-9FB7-AD0052B10828}" type="presParOf" srcId="{41DECD7D-04D9-45F9-8EBA-547EFE373B4F}" destId="{A50B013E-1A22-41BC-A625-86764A51C656}" srcOrd="1" destOrd="0" presId="urn:microsoft.com/office/officeart/2005/8/layout/hierarchy3"/>
    <dgm:cxn modelId="{6EF97B37-03ED-4F3F-9755-2B57F768C15C}" type="presParOf" srcId="{FC08B0AF-6773-4EB3-A006-07DE8740EA18}" destId="{108EDD1E-3A8B-4C4F-83AE-95C9D7EB3D8C}" srcOrd="1" destOrd="0" presId="urn:microsoft.com/office/officeart/2005/8/layout/hierarchy3"/>
    <dgm:cxn modelId="{D886A656-DACD-4C17-9AA6-408E103DCA44}" type="presParOf" srcId="{108EDD1E-3A8B-4C4F-83AE-95C9D7EB3D8C}" destId="{2763BE99-3BF7-494D-9E4B-9292A4433139}" srcOrd="0" destOrd="0" presId="urn:microsoft.com/office/officeart/2005/8/layout/hierarchy3"/>
    <dgm:cxn modelId="{42F20428-7236-4F07-9FFA-EE705F304F34}" type="presParOf" srcId="{108EDD1E-3A8B-4C4F-83AE-95C9D7EB3D8C}" destId="{AB5D98A5-AE0E-4557-B208-8BEB664E7EEA}" srcOrd="1" destOrd="0" presId="urn:microsoft.com/office/officeart/2005/8/layout/hierarchy3"/>
    <dgm:cxn modelId="{04316F9C-9DE3-431C-8BCF-1A5EF71645D6}" type="presParOf" srcId="{108EDD1E-3A8B-4C4F-83AE-95C9D7EB3D8C}" destId="{19197FC3-DBE2-4016-94F1-3D0E9BF746AC}" srcOrd="2" destOrd="0" presId="urn:microsoft.com/office/officeart/2005/8/layout/hierarchy3"/>
    <dgm:cxn modelId="{403B6549-CBC5-4ED6-888F-6D36C79E828D}" type="presParOf" srcId="{108EDD1E-3A8B-4C4F-83AE-95C9D7EB3D8C}" destId="{2FD0855A-AB18-40F4-BF69-B59C36C74C66}"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9224F2A-3037-4D9D-B1AC-2BCE481B3F83}" type="doc">
      <dgm:prSet loTypeId="urn:microsoft.com/office/officeart/2005/8/layout/hierarchy3" loCatId="relationship" qsTypeId="urn:microsoft.com/office/officeart/2005/8/quickstyle/simple1" qsCatId="simple" csTypeId="urn:microsoft.com/office/officeart/2005/8/colors/accent3_2" csCatId="accent3" phldr="1"/>
      <dgm:spPr/>
      <dgm:t>
        <a:bodyPr/>
        <a:lstStyle/>
        <a:p>
          <a:endParaRPr lang="en-CA"/>
        </a:p>
      </dgm:t>
    </dgm:pt>
    <dgm:pt modelId="{31D9FC7A-3715-4B31-9B67-C2EA62792977}">
      <dgm:prSet phldrT="[Text]"/>
      <dgm:spPr/>
      <dgm:t>
        <a:bodyPr/>
        <a:lstStyle/>
        <a:p>
          <a:r>
            <a:rPr lang="en-US"/>
            <a:t>Partner</a:t>
          </a:r>
          <a:endParaRPr lang="en-CA"/>
        </a:p>
      </dgm:t>
    </dgm:pt>
    <dgm:pt modelId="{688DC6DD-1471-4BDC-8A0E-E83EB348C4D8}" type="parTrans" cxnId="{6793B309-AC62-496E-B7D2-F11436AA30D8}">
      <dgm:prSet/>
      <dgm:spPr/>
      <dgm:t>
        <a:bodyPr/>
        <a:lstStyle/>
        <a:p>
          <a:endParaRPr lang="en-CA"/>
        </a:p>
      </dgm:t>
    </dgm:pt>
    <dgm:pt modelId="{97AF97FB-55F9-49E9-B759-9823FB8BBA3D}" type="sibTrans" cxnId="{6793B309-AC62-496E-B7D2-F11436AA30D8}">
      <dgm:prSet/>
      <dgm:spPr/>
      <dgm:t>
        <a:bodyPr/>
        <a:lstStyle/>
        <a:p>
          <a:endParaRPr lang="en-CA"/>
        </a:p>
      </dgm:t>
    </dgm:pt>
    <dgm:pt modelId="{1655FA87-5B78-4A9D-8938-B8C5E404662A}">
      <dgm:prSet phldrT="[Text]"/>
      <dgm:spPr/>
      <dgm:t>
        <a:bodyPr/>
        <a:lstStyle/>
        <a:p>
          <a:r>
            <a:rPr lang="en-US"/>
            <a:t>Paralegal</a:t>
          </a:r>
          <a:endParaRPr lang="en-CA"/>
        </a:p>
      </dgm:t>
    </dgm:pt>
    <dgm:pt modelId="{CE33C888-3EFC-4607-97C5-EAD91B996466}" type="parTrans" cxnId="{B786D352-487B-4826-A883-45ECE191009E}">
      <dgm:prSet/>
      <dgm:spPr/>
      <dgm:t>
        <a:bodyPr/>
        <a:lstStyle/>
        <a:p>
          <a:endParaRPr lang="en-CA"/>
        </a:p>
      </dgm:t>
    </dgm:pt>
    <dgm:pt modelId="{E0DCB91E-0500-421C-B953-A284F6F1BCA3}" type="sibTrans" cxnId="{B786D352-487B-4826-A883-45ECE191009E}">
      <dgm:prSet/>
      <dgm:spPr/>
      <dgm:t>
        <a:bodyPr/>
        <a:lstStyle/>
        <a:p>
          <a:endParaRPr lang="en-CA"/>
        </a:p>
      </dgm:t>
    </dgm:pt>
    <dgm:pt modelId="{9BE7A325-7CCB-4834-9586-027F8E70489E}">
      <dgm:prSet phldrT="[Text]" custT="1"/>
      <dgm:spPr/>
      <dgm:t>
        <a:bodyPr/>
        <a:lstStyle/>
        <a:p>
          <a:r>
            <a:rPr lang="en-US" sz="3100"/>
            <a:t>Assistant       </a:t>
          </a:r>
          <a:r>
            <a:rPr lang="en-US" sz="2000"/>
            <a:t>(Office Management)</a:t>
          </a:r>
          <a:endParaRPr lang="en-CA" sz="3100"/>
        </a:p>
      </dgm:t>
    </dgm:pt>
    <dgm:pt modelId="{1E9E8505-3766-4D45-8266-2DB13542B9AD}" type="parTrans" cxnId="{89821295-0558-4A47-905B-34E5A2B59FC9}">
      <dgm:prSet/>
      <dgm:spPr/>
      <dgm:t>
        <a:bodyPr/>
        <a:lstStyle/>
        <a:p>
          <a:endParaRPr lang="en-CA"/>
        </a:p>
      </dgm:t>
    </dgm:pt>
    <dgm:pt modelId="{1D7D0D41-C971-4382-84B1-FC693806C1D6}" type="sibTrans" cxnId="{89821295-0558-4A47-905B-34E5A2B59FC9}">
      <dgm:prSet/>
      <dgm:spPr/>
      <dgm:t>
        <a:bodyPr/>
        <a:lstStyle/>
        <a:p>
          <a:endParaRPr lang="en-CA"/>
        </a:p>
      </dgm:t>
    </dgm:pt>
    <dgm:pt modelId="{6719F75A-9E73-4653-A3FF-932026D4DF8C}">
      <dgm:prSet phldrT="[Text]"/>
      <dgm:spPr/>
      <dgm:t>
        <a:bodyPr/>
        <a:lstStyle/>
        <a:p>
          <a:r>
            <a:rPr lang="en-US"/>
            <a:t>Partner</a:t>
          </a:r>
          <a:endParaRPr lang="en-CA"/>
        </a:p>
      </dgm:t>
    </dgm:pt>
    <dgm:pt modelId="{00E28F93-F455-4CAF-AB22-AEAA5187BC00}" type="parTrans" cxnId="{649519DE-EAAA-4F2E-8B27-75880D376893}">
      <dgm:prSet/>
      <dgm:spPr/>
      <dgm:t>
        <a:bodyPr/>
        <a:lstStyle/>
        <a:p>
          <a:endParaRPr lang="en-CA"/>
        </a:p>
      </dgm:t>
    </dgm:pt>
    <dgm:pt modelId="{B4041ED8-982F-4B52-9E22-525233A8BE99}" type="sibTrans" cxnId="{649519DE-EAAA-4F2E-8B27-75880D376893}">
      <dgm:prSet/>
      <dgm:spPr/>
      <dgm:t>
        <a:bodyPr/>
        <a:lstStyle/>
        <a:p>
          <a:endParaRPr lang="en-CA"/>
        </a:p>
      </dgm:t>
    </dgm:pt>
    <dgm:pt modelId="{0B8CD7A9-5A59-4B36-9EBF-9FE51117B734}">
      <dgm:prSet phldrT="[Text]"/>
      <dgm:spPr/>
      <dgm:t>
        <a:bodyPr/>
        <a:lstStyle/>
        <a:p>
          <a:r>
            <a:rPr lang="en-US"/>
            <a:t>Paralegal</a:t>
          </a:r>
          <a:endParaRPr lang="en-CA"/>
        </a:p>
      </dgm:t>
    </dgm:pt>
    <dgm:pt modelId="{72E86248-CCE6-4A98-86FD-B1C88C5E1741}" type="parTrans" cxnId="{6E64C980-B7AB-4A46-8417-1EF70215DD67}">
      <dgm:prSet/>
      <dgm:spPr/>
      <dgm:t>
        <a:bodyPr/>
        <a:lstStyle/>
        <a:p>
          <a:endParaRPr lang="en-CA"/>
        </a:p>
      </dgm:t>
    </dgm:pt>
    <dgm:pt modelId="{3B851829-0CD0-48A8-A92B-1D06128EE0CF}" type="sibTrans" cxnId="{6E64C980-B7AB-4A46-8417-1EF70215DD67}">
      <dgm:prSet/>
      <dgm:spPr/>
      <dgm:t>
        <a:bodyPr/>
        <a:lstStyle/>
        <a:p>
          <a:endParaRPr lang="en-CA"/>
        </a:p>
      </dgm:t>
    </dgm:pt>
    <dgm:pt modelId="{AFE1C7EE-E1A4-47AF-B0FA-A30F7396F3F4}">
      <dgm:prSet phldrT="[Text]" custT="1"/>
      <dgm:spPr/>
      <dgm:t>
        <a:bodyPr/>
        <a:lstStyle/>
        <a:p>
          <a:r>
            <a:rPr lang="en-US" sz="3100"/>
            <a:t>Assistant </a:t>
          </a:r>
          <a:r>
            <a:rPr lang="en-US" sz="2000"/>
            <a:t>(Accounting)</a:t>
          </a:r>
          <a:endParaRPr lang="en-CA" sz="2000"/>
        </a:p>
      </dgm:t>
    </dgm:pt>
    <dgm:pt modelId="{41D13309-1484-4E60-A381-5BFE940051B3}" type="parTrans" cxnId="{0E5FE150-BB15-4B80-B04C-1FE18D6F6F4E}">
      <dgm:prSet/>
      <dgm:spPr/>
      <dgm:t>
        <a:bodyPr/>
        <a:lstStyle/>
        <a:p>
          <a:endParaRPr lang="en-CA"/>
        </a:p>
      </dgm:t>
    </dgm:pt>
    <dgm:pt modelId="{11968F3B-4EBE-494D-8A09-EFF15AC9CED4}" type="sibTrans" cxnId="{0E5FE150-BB15-4B80-B04C-1FE18D6F6F4E}">
      <dgm:prSet/>
      <dgm:spPr/>
      <dgm:t>
        <a:bodyPr/>
        <a:lstStyle/>
        <a:p>
          <a:endParaRPr lang="en-CA"/>
        </a:p>
      </dgm:t>
    </dgm:pt>
    <dgm:pt modelId="{525D855E-8EA5-49EF-AB9B-3D77C588A5D3}" type="pres">
      <dgm:prSet presAssocID="{09224F2A-3037-4D9D-B1AC-2BCE481B3F83}" presName="diagram" presStyleCnt="0">
        <dgm:presLayoutVars>
          <dgm:chPref val="1"/>
          <dgm:dir/>
          <dgm:animOne val="branch"/>
          <dgm:animLvl val="lvl"/>
          <dgm:resizeHandles/>
        </dgm:presLayoutVars>
      </dgm:prSet>
      <dgm:spPr/>
    </dgm:pt>
    <dgm:pt modelId="{2A7F7C72-6C6F-4C86-83A5-972D3558E320}" type="pres">
      <dgm:prSet presAssocID="{31D9FC7A-3715-4B31-9B67-C2EA62792977}" presName="root" presStyleCnt="0"/>
      <dgm:spPr/>
    </dgm:pt>
    <dgm:pt modelId="{3607E0AC-DAA4-4289-8BBF-98C9A6D2C747}" type="pres">
      <dgm:prSet presAssocID="{31D9FC7A-3715-4B31-9B67-C2EA62792977}" presName="rootComposite" presStyleCnt="0"/>
      <dgm:spPr/>
    </dgm:pt>
    <dgm:pt modelId="{38611E43-E4B0-479F-87BC-BC61D0B1C4F8}" type="pres">
      <dgm:prSet presAssocID="{31D9FC7A-3715-4B31-9B67-C2EA62792977}" presName="rootText" presStyleLbl="node1" presStyleIdx="0" presStyleCnt="2"/>
      <dgm:spPr/>
    </dgm:pt>
    <dgm:pt modelId="{C015F7DB-E32D-43FF-920D-69C411EE5D49}" type="pres">
      <dgm:prSet presAssocID="{31D9FC7A-3715-4B31-9B67-C2EA62792977}" presName="rootConnector" presStyleLbl="node1" presStyleIdx="0" presStyleCnt="2"/>
      <dgm:spPr/>
    </dgm:pt>
    <dgm:pt modelId="{4CB00B0D-AA2F-4BFF-9364-2F5022787EFD}" type="pres">
      <dgm:prSet presAssocID="{31D9FC7A-3715-4B31-9B67-C2EA62792977}" presName="childShape" presStyleCnt="0"/>
      <dgm:spPr/>
    </dgm:pt>
    <dgm:pt modelId="{2A80658A-C187-4629-9F84-BC5A73084341}" type="pres">
      <dgm:prSet presAssocID="{CE33C888-3EFC-4607-97C5-EAD91B996466}" presName="Name13" presStyleLbl="parChTrans1D2" presStyleIdx="0" presStyleCnt="4"/>
      <dgm:spPr/>
    </dgm:pt>
    <dgm:pt modelId="{81D6952E-5EEC-48EC-8230-8ECFD55FC4EB}" type="pres">
      <dgm:prSet presAssocID="{1655FA87-5B78-4A9D-8938-B8C5E404662A}" presName="childText" presStyleLbl="bgAcc1" presStyleIdx="0" presStyleCnt="4">
        <dgm:presLayoutVars>
          <dgm:bulletEnabled val="1"/>
        </dgm:presLayoutVars>
      </dgm:prSet>
      <dgm:spPr/>
    </dgm:pt>
    <dgm:pt modelId="{01958C01-9E4C-40F9-B9B8-D67377879FB5}" type="pres">
      <dgm:prSet presAssocID="{1E9E8505-3766-4D45-8266-2DB13542B9AD}" presName="Name13" presStyleLbl="parChTrans1D2" presStyleIdx="1" presStyleCnt="4"/>
      <dgm:spPr/>
    </dgm:pt>
    <dgm:pt modelId="{90581794-5DD0-41AE-9246-5D36F1A5A9FE}" type="pres">
      <dgm:prSet presAssocID="{9BE7A325-7CCB-4834-9586-027F8E70489E}" presName="childText" presStyleLbl="bgAcc1" presStyleIdx="1" presStyleCnt="4">
        <dgm:presLayoutVars>
          <dgm:bulletEnabled val="1"/>
        </dgm:presLayoutVars>
      </dgm:prSet>
      <dgm:spPr/>
    </dgm:pt>
    <dgm:pt modelId="{FC08B0AF-6773-4EB3-A006-07DE8740EA18}" type="pres">
      <dgm:prSet presAssocID="{6719F75A-9E73-4653-A3FF-932026D4DF8C}" presName="root" presStyleCnt="0"/>
      <dgm:spPr/>
    </dgm:pt>
    <dgm:pt modelId="{41DECD7D-04D9-45F9-8EBA-547EFE373B4F}" type="pres">
      <dgm:prSet presAssocID="{6719F75A-9E73-4653-A3FF-932026D4DF8C}" presName="rootComposite" presStyleCnt="0"/>
      <dgm:spPr/>
    </dgm:pt>
    <dgm:pt modelId="{99178C0F-A2DC-4AC6-98E5-FE3AB63B500D}" type="pres">
      <dgm:prSet presAssocID="{6719F75A-9E73-4653-A3FF-932026D4DF8C}" presName="rootText" presStyleLbl="node1" presStyleIdx="1" presStyleCnt="2"/>
      <dgm:spPr/>
    </dgm:pt>
    <dgm:pt modelId="{A50B013E-1A22-41BC-A625-86764A51C656}" type="pres">
      <dgm:prSet presAssocID="{6719F75A-9E73-4653-A3FF-932026D4DF8C}" presName="rootConnector" presStyleLbl="node1" presStyleIdx="1" presStyleCnt="2"/>
      <dgm:spPr/>
    </dgm:pt>
    <dgm:pt modelId="{108EDD1E-3A8B-4C4F-83AE-95C9D7EB3D8C}" type="pres">
      <dgm:prSet presAssocID="{6719F75A-9E73-4653-A3FF-932026D4DF8C}" presName="childShape" presStyleCnt="0"/>
      <dgm:spPr/>
    </dgm:pt>
    <dgm:pt modelId="{2763BE99-3BF7-494D-9E4B-9292A4433139}" type="pres">
      <dgm:prSet presAssocID="{72E86248-CCE6-4A98-86FD-B1C88C5E1741}" presName="Name13" presStyleLbl="parChTrans1D2" presStyleIdx="2" presStyleCnt="4"/>
      <dgm:spPr/>
    </dgm:pt>
    <dgm:pt modelId="{AB5D98A5-AE0E-4557-B208-8BEB664E7EEA}" type="pres">
      <dgm:prSet presAssocID="{0B8CD7A9-5A59-4B36-9EBF-9FE51117B734}" presName="childText" presStyleLbl="bgAcc1" presStyleIdx="2" presStyleCnt="4">
        <dgm:presLayoutVars>
          <dgm:bulletEnabled val="1"/>
        </dgm:presLayoutVars>
      </dgm:prSet>
      <dgm:spPr/>
    </dgm:pt>
    <dgm:pt modelId="{19197FC3-DBE2-4016-94F1-3D0E9BF746AC}" type="pres">
      <dgm:prSet presAssocID="{41D13309-1484-4E60-A381-5BFE940051B3}" presName="Name13" presStyleLbl="parChTrans1D2" presStyleIdx="3" presStyleCnt="4"/>
      <dgm:spPr/>
    </dgm:pt>
    <dgm:pt modelId="{2FD0855A-AB18-40F4-BF69-B59C36C74C66}" type="pres">
      <dgm:prSet presAssocID="{AFE1C7EE-E1A4-47AF-B0FA-A30F7396F3F4}" presName="childText" presStyleLbl="bgAcc1" presStyleIdx="3" presStyleCnt="4">
        <dgm:presLayoutVars>
          <dgm:bulletEnabled val="1"/>
        </dgm:presLayoutVars>
      </dgm:prSet>
      <dgm:spPr/>
    </dgm:pt>
  </dgm:ptLst>
  <dgm:cxnLst>
    <dgm:cxn modelId="{6793B309-AC62-496E-B7D2-F11436AA30D8}" srcId="{09224F2A-3037-4D9D-B1AC-2BCE481B3F83}" destId="{31D9FC7A-3715-4B31-9B67-C2EA62792977}" srcOrd="0" destOrd="0" parTransId="{688DC6DD-1471-4BDC-8A0E-E83EB348C4D8}" sibTransId="{97AF97FB-55F9-49E9-B759-9823FB8BBA3D}"/>
    <dgm:cxn modelId="{238E0634-94BC-4DC4-A5F6-95901A0A060B}" type="presOf" srcId="{9BE7A325-7CCB-4834-9586-027F8E70489E}" destId="{90581794-5DD0-41AE-9246-5D36F1A5A9FE}" srcOrd="0" destOrd="0" presId="urn:microsoft.com/office/officeart/2005/8/layout/hierarchy3"/>
    <dgm:cxn modelId="{E91E755B-3D21-4C5C-B9C2-1B4736BDC286}" type="presOf" srcId="{AFE1C7EE-E1A4-47AF-B0FA-A30F7396F3F4}" destId="{2FD0855A-AB18-40F4-BF69-B59C36C74C66}" srcOrd="0" destOrd="0" presId="urn:microsoft.com/office/officeart/2005/8/layout/hierarchy3"/>
    <dgm:cxn modelId="{0E5FE150-BB15-4B80-B04C-1FE18D6F6F4E}" srcId="{6719F75A-9E73-4653-A3FF-932026D4DF8C}" destId="{AFE1C7EE-E1A4-47AF-B0FA-A30F7396F3F4}" srcOrd="1" destOrd="0" parTransId="{41D13309-1484-4E60-A381-5BFE940051B3}" sibTransId="{11968F3B-4EBE-494D-8A09-EFF15AC9CED4}"/>
    <dgm:cxn modelId="{B786D352-487B-4826-A883-45ECE191009E}" srcId="{31D9FC7A-3715-4B31-9B67-C2EA62792977}" destId="{1655FA87-5B78-4A9D-8938-B8C5E404662A}" srcOrd="0" destOrd="0" parTransId="{CE33C888-3EFC-4607-97C5-EAD91B996466}" sibTransId="{E0DCB91E-0500-421C-B953-A284F6F1BCA3}"/>
    <dgm:cxn modelId="{73175C5A-A65B-435F-B518-B4DC6D5096D5}" type="presOf" srcId="{CE33C888-3EFC-4607-97C5-EAD91B996466}" destId="{2A80658A-C187-4629-9F84-BC5A73084341}" srcOrd="0" destOrd="0" presId="urn:microsoft.com/office/officeart/2005/8/layout/hierarchy3"/>
    <dgm:cxn modelId="{6E64C980-B7AB-4A46-8417-1EF70215DD67}" srcId="{6719F75A-9E73-4653-A3FF-932026D4DF8C}" destId="{0B8CD7A9-5A59-4B36-9EBF-9FE51117B734}" srcOrd="0" destOrd="0" parTransId="{72E86248-CCE6-4A98-86FD-B1C88C5E1741}" sibTransId="{3B851829-0CD0-48A8-A92B-1D06128EE0CF}"/>
    <dgm:cxn modelId="{9D612094-24C0-4579-B9B8-C157396B7C52}" type="presOf" srcId="{0B8CD7A9-5A59-4B36-9EBF-9FE51117B734}" destId="{AB5D98A5-AE0E-4557-B208-8BEB664E7EEA}" srcOrd="0" destOrd="0" presId="urn:microsoft.com/office/officeart/2005/8/layout/hierarchy3"/>
    <dgm:cxn modelId="{4E2EDE94-1D50-4860-9F0E-2A09ABCCEACD}" type="presOf" srcId="{41D13309-1484-4E60-A381-5BFE940051B3}" destId="{19197FC3-DBE2-4016-94F1-3D0E9BF746AC}" srcOrd="0" destOrd="0" presId="urn:microsoft.com/office/officeart/2005/8/layout/hierarchy3"/>
    <dgm:cxn modelId="{89821295-0558-4A47-905B-34E5A2B59FC9}" srcId="{31D9FC7A-3715-4B31-9B67-C2EA62792977}" destId="{9BE7A325-7CCB-4834-9586-027F8E70489E}" srcOrd="1" destOrd="0" parTransId="{1E9E8505-3766-4D45-8266-2DB13542B9AD}" sibTransId="{1D7D0D41-C971-4382-84B1-FC693806C1D6}"/>
    <dgm:cxn modelId="{5B86B6A7-87B6-4A40-9CC0-74C8C04AF897}" type="presOf" srcId="{09224F2A-3037-4D9D-B1AC-2BCE481B3F83}" destId="{525D855E-8EA5-49EF-AB9B-3D77C588A5D3}" srcOrd="0" destOrd="0" presId="urn:microsoft.com/office/officeart/2005/8/layout/hierarchy3"/>
    <dgm:cxn modelId="{6AE482BD-95CE-42FB-8F28-47804D0A2F59}" type="presOf" srcId="{1E9E8505-3766-4D45-8266-2DB13542B9AD}" destId="{01958C01-9E4C-40F9-B9B8-D67377879FB5}" srcOrd="0" destOrd="0" presId="urn:microsoft.com/office/officeart/2005/8/layout/hierarchy3"/>
    <dgm:cxn modelId="{76BC78BF-8AA7-4FD2-9420-6F8DB892F52B}" type="presOf" srcId="{31D9FC7A-3715-4B31-9B67-C2EA62792977}" destId="{C015F7DB-E32D-43FF-920D-69C411EE5D49}" srcOrd="1" destOrd="0" presId="urn:microsoft.com/office/officeart/2005/8/layout/hierarchy3"/>
    <dgm:cxn modelId="{CE81A7C2-79FE-4E43-9E29-45974B0B0133}" type="presOf" srcId="{6719F75A-9E73-4653-A3FF-932026D4DF8C}" destId="{A50B013E-1A22-41BC-A625-86764A51C656}" srcOrd="1" destOrd="0" presId="urn:microsoft.com/office/officeart/2005/8/layout/hierarchy3"/>
    <dgm:cxn modelId="{649519DE-EAAA-4F2E-8B27-75880D376893}" srcId="{09224F2A-3037-4D9D-B1AC-2BCE481B3F83}" destId="{6719F75A-9E73-4653-A3FF-932026D4DF8C}" srcOrd="1" destOrd="0" parTransId="{00E28F93-F455-4CAF-AB22-AEAA5187BC00}" sibTransId="{B4041ED8-982F-4B52-9E22-525233A8BE99}"/>
    <dgm:cxn modelId="{8A33B0ED-0959-4846-B629-9B3327CD02F3}" type="presOf" srcId="{1655FA87-5B78-4A9D-8938-B8C5E404662A}" destId="{81D6952E-5EEC-48EC-8230-8ECFD55FC4EB}" srcOrd="0" destOrd="0" presId="urn:microsoft.com/office/officeart/2005/8/layout/hierarchy3"/>
    <dgm:cxn modelId="{1E10AEF5-E08B-4EFE-AF73-BFE20303E3DC}" type="presOf" srcId="{6719F75A-9E73-4653-A3FF-932026D4DF8C}" destId="{99178C0F-A2DC-4AC6-98E5-FE3AB63B500D}" srcOrd="0" destOrd="0" presId="urn:microsoft.com/office/officeart/2005/8/layout/hierarchy3"/>
    <dgm:cxn modelId="{21E6A1FC-177F-4A33-A0D2-1F8E7F348369}" type="presOf" srcId="{31D9FC7A-3715-4B31-9B67-C2EA62792977}" destId="{38611E43-E4B0-479F-87BC-BC61D0B1C4F8}" srcOrd="0" destOrd="0" presId="urn:microsoft.com/office/officeart/2005/8/layout/hierarchy3"/>
    <dgm:cxn modelId="{E6BD11FD-6993-4F4F-A798-50315B70F6DB}" type="presOf" srcId="{72E86248-CCE6-4A98-86FD-B1C88C5E1741}" destId="{2763BE99-3BF7-494D-9E4B-9292A4433139}" srcOrd="0" destOrd="0" presId="urn:microsoft.com/office/officeart/2005/8/layout/hierarchy3"/>
    <dgm:cxn modelId="{AB8DDDDD-FE68-43C8-8FCF-1F8A89F7730D}" type="presParOf" srcId="{525D855E-8EA5-49EF-AB9B-3D77C588A5D3}" destId="{2A7F7C72-6C6F-4C86-83A5-972D3558E320}" srcOrd="0" destOrd="0" presId="urn:microsoft.com/office/officeart/2005/8/layout/hierarchy3"/>
    <dgm:cxn modelId="{FF7ABCA0-5C58-4F04-856B-7A893A81F378}" type="presParOf" srcId="{2A7F7C72-6C6F-4C86-83A5-972D3558E320}" destId="{3607E0AC-DAA4-4289-8BBF-98C9A6D2C747}" srcOrd="0" destOrd="0" presId="urn:microsoft.com/office/officeart/2005/8/layout/hierarchy3"/>
    <dgm:cxn modelId="{0BB5C23A-515E-4C0E-8138-6D206BBAC0D2}" type="presParOf" srcId="{3607E0AC-DAA4-4289-8BBF-98C9A6D2C747}" destId="{38611E43-E4B0-479F-87BC-BC61D0B1C4F8}" srcOrd="0" destOrd="0" presId="urn:microsoft.com/office/officeart/2005/8/layout/hierarchy3"/>
    <dgm:cxn modelId="{AE31F242-3C35-4B9A-B791-BC4A45CF794D}" type="presParOf" srcId="{3607E0AC-DAA4-4289-8BBF-98C9A6D2C747}" destId="{C015F7DB-E32D-43FF-920D-69C411EE5D49}" srcOrd="1" destOrd="0" presId="urn:microsoft.com/office/officeart/2005/8/layout/hierarchy3"/>
    <dgm:cxn modelId="{275161C4-42B8-46B3-8C08-15C002E546EE}" type="presParOf" srcId="{2A7F7C72-6C6F-4C86-83A5-972D3558E320}" destId="{4CB00B0D-AA2F-4BFF-9364-2F5022787EFD}" srcOrd="1" destOrd="0" presId="urn:microsoft.com/office/officeart/2005/8/layout/hierarchy3"/>
    <dgm:cxn modelId="{493BA9F8-CB03-4658-9437-5E64D5B420D2}" type="presParOf" srcId="{4CB00B0D-AA2F-4BFF-9364-2F5022787EFD}" destId="{2A80658A-C187-4629-9F84-BC5A73084341}" srcOrd="0" destOrd="0" presId="urn:microsoft.com/office/officeart/2005/8/layout/hierarchy3"/>
    <dgm:cxn modelId="{48BF2159-BEAE-4510-B624-3DDD24CEF5CD}" type="presParOf" srcId="{4CB00B0D-AA2F-4BFF-9364-2F5022787EFD}" destId="{81D6952E-5EEC-48EC-8230-8ECFD55FC4EB}" srcOrd="1" destOrd="0" presId="urn:microsoft.com/office/officeart/2005/8/layout/hierarchy3"/>
    <dgm:cxn modelId="{589950EC-64A5-4A9A-A096-EC2DF1CFCC09}" type="presParOf" srcId="{4CB00B0D-AA2F-4BFF-9364-2F5022787EFD}" destId="{01958C01-9E4C-40F9-B9B8-D67377879FB5}" srcOrd="2" destOrd="0" presId="urn:microsoft.com/office/officeart/2005/8/layout/hierarchy3"/>
    <dgm:cxn modelId="{1E42E220-79A5-4E36-8904-1DB65E0FF333}" type="presParOf" srcId="{4CB00B0D-AA2F-4BFF-9364-2F5022787EFD}" destId="{90581794-5DD0-41AE-9246-5D36F1A5A9FE}" srcOrd="3" destOrd="0" presId="urn:microsoft.com/office/officeart/2005/8/layout/hierarchy3"/>
    <dgm:cxn modelId="{5806B1FE-742A-40E1-98F2-8F5CB268AF94}" type="presParOf" srcId="{525D855E-8EA5-49EF-AB9B-3D77C588A5D3}" destId="{FC08B0AF-6773-4EB3-A006-07DE8740EA18}" srcOrd="1" destOrd="0" presId="urn:microsoft.com/office/officeart/2005/8/layout/hierarchy3"/>
    <dgm:cxn modelId="{214F0451-A277-4C43-825B-67B73927255D}" type="presParOf" srcId="{FC08B0AF-6773-4EB3-A006-07DE8740EA18}" destId="{41DECD7D-04D9-45F9-8EBA-547EFE373B4F}" srcOrd="0" destOrd="0" presId="urn:microsoft.com/office/officeart/2005/8/layout/hierarchy3"/>
    <dgm:cxn modelId="{5574B68D-9325-4DD6-8358-133612CE7274}" type="presParOf" srcId="{41DECD7D-04D9-45F9-8EBA-547EFE373B4F}" destId="{99178C0F-A2DC-4AC6-98E5-FE3AB63B500D}" srcOrd="0" destOrd="0" presId="urn:microsoft.com/office/officeart/2005/8/layout/hierarchy3"/>
    <dgm:cxn modelId="{DE5C7F4E-5513-42A0-9FB7-AD0052B10828}" type="presParOf" srcId="{41DECD7D-04D9-45F9-8EBA-547EFE373B4F}" destId="{A50B013E-1A22-41BC-A625-86764A51C656}" srcOrd="1" destOrd="0" presId="urn:microsoft.com/office/officeart/2005/8/layout/hierarchy3"/>
    <dgm:cxn modelId="{6EF97B37-03ED-4F3F-9755-2B57F768C15C}" type="presParOf" srcId="{FC08B0AF-6773-4EB3-A006-07DE8740EA18}" destId="{108EDD1E-3A8B-4C4F-83AE-95C9D7EB3D8C}" srcOrd="1" destOrd="0" presId="urn:microsoft.com/office/officeart/2005/8/layout/hierarchy3"/>
    <dgm:cxn modelId="{D886A656-DACD-4C17-9AA6-408E103DCA44}" type="presParOf" srcId="{108EDD1E-3A8B-4C4F-83AE-95C9D7EB3D8C}" destId="{2763BE99-3BF7-494D-9E4B-9292A4433139}" srcOrd="0" destOrd="0" presId="urn:microsoft.com/office/officeart/2005/8/layout/hierarchy3"/>
    <dgm:cxn modelId="{42F20428-7236-4F07-9FFA-EE705F304F34}" type="presParOf" srcId="{108EDD1E-3A8B-4C4F-83AE-95C9D7EB3D8C}" destId="{AB5D98A5-AE0E-4557-B208-8BEB664E7EEA}" srcOrd="1" destOrd="0" presId="urn:microsoft.com/office/officeart/2005/8/layout/hierarchy3"/>
    <dgm:cxn modelId="{04316F9C-9DE3-431C-8BCF-1A5EF71645D6}" type="presParOf" srcId="{108EDD1E-3A8B-4C4F-83AE-95C9D7EB3D8C}" destId="{19197FC3-DBE2-4016-94F1-3D0E9BF746AC}" srcOrd="2" destOrd="0" presId="urn:microsoft.com/office/officeart/2005/8/layout/hierarchy3"/>
    <dgm:cxn modelId="{403B6549-CBC5-4ED6-888F-6D36C79E828D}" type="presParOf" srcId="{108EDD1E-3A8B-4C4F-83AE-95C9D7EB3D8C}" destId="{2FD0855A-AB18-40F4-BF69-B59C36C74C66}"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C2FD48E-B66F-4F7F-AA97-8D3462048A8F}" type="doc">
      <dgm:prSet loTypeId="urn:microsoft.com/office/officeart/2009/layout/CirclePictureHierarchy" loCatId="hierarchy" qsTypeId="urn:microsoft.com/office/officeart/2005/8/quickstyle/simple1" qsCatId="simple" csTypeId="urn:microsoft.com/office/officeart/2005/8/colors/accent3_2" csCatId="accent3" phldr="1"/>
      <dgm:spPr/>
      <dgm:t>
        <a:bodyPr/>
        <a:lstStyle/>
        <a:p>
          <a:endParaRPr lang="en-CA"/>
        </a:p>
      </dgm:t>
    </dgm:pt>
    <dgm:pt modelId="{E7D621CF-8C76-4C2F-9A27-5BF64E175AA2}">
      <dgm:prSet phldrT="[Text]"/>
      <dgm:spPr/>
      <dgm:t>
        <a:bodyPr/>
        <a:lstStyle/>
        <a:p>
          <a:r>
            <a:rPr lang="en-US"/>
            <a:t>Owner</a:t>
          </a:r>
          <a:endParaRPr lang="en-CA"/>
        </a:p>
      </dgm:t>
    </dgm:pt>
    <dgm:pt modelId="{B4699D9B-67CA-41AA-962E-26BD919C0CF0}" type="parTrans" cxnId="{FB07E446-A9D3-4722-8835-7A898458C228}">
      <dgm:prSet/>
      <dgm:spPr/>
      <dgm:t>
        <a:bodyPr/>
        <a:lstStyle/>
        <a:p>
          <a:endParaRPr lang="en-CA"/>
        </a:p>
      </dgm:t>
    </dgm:pt>
    <dgm:pt modelId="{39B4E02C-B1DE-4C54-82D8-575B096C6E2A}" type="sibTrans" cxnId="{FB07E446-A9D3-4722-8835-7A898458C228}">
      <dgm:prSet/>
      <dgm:spPr/>
      <dgm:t>
        <a:bodyPr/>
        <a:lstStyle/>
        <a:p>
          <a:endParaRPr lang="en-CA"/>
        </a:p>
      </dgm:t>
    </dgm:pt>
    <dgm:pt modelId="{160761BE-85F8-4CA3-B4B7-D890160B04D0}">
      <dgm:prSet phldrT="[Text]"/>
      <dgm:spPr/>
      <dgm:t>
        <a:bodyPr/>
        <a:lstStyle/>
        <a:p>
          <a:r>
            <a:rPr lang="en-US"/>
            <a:t>Head of Sales</a:t>
          </a:r>
          <a:endParaRPr lang="en-CA"/>
        </a:p>
      </dgm:t>
    </dgm:pt>
    <dgm:pt modelId="{3396F6B5-FBD0-46BF-A194-FD1C1065E036}" type="parTrans" cxnId="{2B4606A3-2A22-41B5-BD5C-131107FE88E7}">
      <dgm:prSet/>
      <dgm:spPr/>
      <dgm:t>
        <a:bodyPr/>
        <a:lstStyle/>
        <a:p>
          <a:endParaRPr lang="en-CA"/>
        </a:p>
      </dgm:t>
    </dgm:pt>
    <dgm:pt modelId="{01349F26-8AA6-480A-A04C-7E8F17151AE0}" type="sibTrans" cxnId="{2B4606A3-2A22-41B5-BD5C-131107FE88E7}">
      <dgm:prSet/>
      <dgm:spPr/>
      <dgm:t>
        <a:bodyPr/>
        <a:lstStyle/>
        <a:p>
          <a:endParaRPr lang="en-CA"/>
        </a:p>
      </dgm:t>
    </dgm:pt>
    <dgm:pt modelId="{2C74F73F-0712-4461-AAFC-E9EDFF5F9DE0}">
      <dgm:prSet phldrT="[Text]"/>
      <dgm:spPr/>
      <dgm:t>
        <a:bodyPr/>
        <a:lstStyle/>
        <a:p>
          <a:r>
            <a:rPr lang="en-US"/>
            <a:t>Sales Associate</a:t>
          </a:r>
          <a:endParaRPr lang="en-CA"/>
        </a:p>
      </dgm:t>
    </dgm:pt>
    <dgm:pt modelId="{2C5560C8-CAD8-4A87-9542-B075D4023D8A}" type="parTrans" cxnId="{99B2E814-8821-4254-ACF9-FE11718AC41C}">
      <dgm:prSet/>
      <dgm:spPr/>
      <dgm:t>
        <a:bodyPr/>
        <a:lstStyle/>
        <a:p>
          <a:endParaRPr lang="en-CA"/>
        </a:p>
      </dgm:t>
    </dgm:pt>
    <dgm:pt modelId="{5915E7C7-0060-41D4-92D4-3B0D3A806F60}" type="sibTrans" cxnId="{99B2E814-8821-4254-ACF9-FE11718AC41C}">
      <dgm:prSet/>
      <dgm:spPr/>
      <dgm:t>
        <a:bodyPr/>
        <a:lstStyle/>
        <a:p>
          <a:endParaRPr lang="en-CA"/>
        </a:p>
      </dgm:t>
    </dgm:pt>
    <dgm:pt modelId="{0C98E6C0-C09A-4CCD-8925-420D6DE0AF41}">
      <dgm:prSet phldrT="[Text]"/>
      <dgm:spPr/>
      <dgm:t>
        <a:bodyPr/>
        <a:lstStyle/>
        <a:p>
          <a:r>
            <a:rPr lang="en-US"/>
            <a:t>Sales Associate</a:t>
          </a:r>
          <a:endParaRPr lang="en-CA"/>
        </a:p>
      </dgm:t>
    </dgm:pt>
    <dgm:pt modelId="{8858DA1F-5047-41D1-987D-E8C198FA08CD}" type="parTrans" cxnId="{18CAEC87-05CC-47ED-ACB7-E381970F5AEF}">
      <dgm:prSet/>
      <dgm:spPr/>
      <dgm:t>
        <a:bodyPr/>
        <a:lstStyle/>
        <a:p>
          <a:endParaRPr lang="en-CA"/>
        </a:p>
      </dgm:t>
    </dgm:pt>
    <dgm:pt modelId="{635F22A5-5FDA-4294-ABC6-7D6FEAD1093A}" type="sibTrans" cxnId="{18CAEC87-05CC-47ED-ACB7-E381970F5AEF}">
      <dgm:prSet/>
      <dgm:spPr/>
      <dgm:t>
        <a:bodyPr/>
        <a:lstStyle/>
        <a:p>
          <a:endParaRPr lang="en-CA"/>
        </a:p>
      </dgm:t>
    </dgm:pt>
    <dgm:pt modelId="{538A3118-5971-4402-89F7-4219F33F338B}">
      <dgm:prSet phldrT="[Text]"/>
      <dgm:spPr/>
      <dgm:t>
        <a:bodyPr/>
        <a:lstStyle/>
        <a:p>
          <a:r>
            <a:rPr lang="en-US"/>
            <a:t>Marketing</a:t>
          </a:r>
        </a:p>
        <a:p>
          <a:r>
            <a:rPr lang="en-US"/>
            <a:t>Manager</a:t>
          </a:r>
          <a:endParaRPr lang="en-CA"/>
        </a:p>
      </dgm:t>
    </dgm:pt>
    <dgm:pt modelId="{BB834591-5AFC-4071-A259-7B40350471C1}" type="parTrans" cxnId="{32779AF8-EDAF-4ECA-BE86-F73F8B04ECFC}">
      <dgm:prSet/>
      <dgm:spPr/>
      <dgm:t>
        <a:bodyPr/>
        <a:lstStyle/>
        <a:p>
          <a:endParaRPr lang="en-CA"/>
        </a:p>
      </dgm:t>
    </dgm:pt>
    <dgm:pt modelId="{ED0A84F2-9481-4EA7-BF3C-8D3569B6F773}" type="sibTrans" cxnId="{32779AF8-EDAF-4ECA-BE86-F73F8B04ECFC}">
      <dgm:prSet/>
      <dgm:spPr/>
      <dgm:t>
        <a:bodyPr/>
        <a:lstStyle/>
        <a:p>
          <a:endParaRPr lang="en-CA"/>
        </a:p>
      </dgm:t>
    </dgm:pt>
    <dgm:pt modelId="{9EEF033C-58A4-417D-AC7C-DFCF3CF713B1}">
      <dgm:prSet phldrT="[Text]"/>
      <dgm:spPr/>
      <dgm:t>
        <a:bodyPr/>
        <a:lstStyle/>
        <a:p>
          <a:r>
            <a:rPr lang="en-US"/>
            <a:t>Marketing </a:t>
          </a:r>
        </a:p>
        <a:p>
          <a:r>
            <a:rPr lang="en-US"/>
            <a:t>Assistant</a:t>
          </a:r>
          <a:endParaRPr lang="en-CA"/>
        </a:p>
      </dgm:t>
    </dgm:pt>
    <dgm:pt modelId="{E9F8A610-E7A5-4AD1-85ED-E5EC843DD1ED}" type="parTrans" cxnId="{95C9A3CD-DE2D-4E7B-8C3A-E38C5FDCCFE1}">
      <dgm:prSet/>
      <dgm:spPr/>
      <dgm:t>
        <a:bodyPr/>
        <a:lstStyle/>
        <a:p>
          <a:endParaRPr lang="en-CA"/>
        </a:p>
      </dgm:t>
    </dgm:pt>
    <dgm:pt modelId="{D5D936BA-6630-49C8-BB21-2688D02BD339}" type="sibTrans" cxnId="{95C9A3CD-DE2D-4E7B-8C3A-E38C5FDCCFE1}">
      <dgm:prSet/>
      <dgm:spPr/>
      <dgm:t>
        <a:bodyPr/>
        <a:lstStyle/>
        <a:p>
          <a:endParaRPr lang="en-CA"/>
        </a:p>
      </dgm:t>
    </dgm:pt>
    <dgm:pt modelId="{CFBDF17C-B746-4A63-BFA6-4D041BC9D8FF}" type="pres">
      <dgm:prSet presAssocID="{9C2FD48E-B66F-4F7F-AA97-8D3462048A8F}" presName="hierChild1" presStyleCnt="0">
        <dgm:presLayoutVars>
          <dgm:chPref val="1"/>
          <dgm:dir/>
          <dgm:animOne val="branch"/>
          <dgm:animLvl val="lvl"/>
          <dgm:resizeHandles/>
        </dgm:presLayoutVars>
      </dgm:prSet>
      <dgm:spPr/>
    </dgm:pt>
    <dgm:pt modelId="{0E9A4F12-FCE2-4334-B3C9-2FE76252231F}" type="pres">
      <dgm:prSet presAssocID="{E7D621CF-8C76-4C2F-9A27-5BF64E175AA2}" presName="hierRoot1" presStyleCnt="0"/>
      <dgm:spPr/>
    </dgm:pt>
    <dgm:pt modelId="{ADAD2D92-E6F2-4FBD-8800-0C1FDDA472C4}" type="pres">
      <dgm:prSet presAssocID="{E7D621CF-8C76-4C2F-9A27-5BF64E175AA2}" presName="composite" presStyleCnt="0"/>
      <dgm:spPr/>
    </dgm:pt>
    <dgm:pt modelId="{E0C674CA-D715-4AA4-9507-1085B9912A2C}" type="pres">
      <dgm:prSet presAssocID="{E7D621CF-8C76-4C2F-9A27-5BF64E175AA2}" presName="image" presStyleLbl="node0" presStyleIdx="0" presStyleCnt="1"/>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Office worker female with solid fill"/>
        </a:ext>
      </dgm:extLst>
    </dgm:pt>
    <dgm:pt modelId="{4EF83D55-FC08-4340-A286-A740CB574A26}" type="pres">
      <dgm:prSet presAssocID="{E7D621CF-8C76-4C2F-9A27-5BF64E175AA2}" presName="text" presStyleLbl="revTx" presStyleIdx="0" presStyleCnt="6">
        <dgm:presLayoutVars>
          <dgm:chPref val="3"/>
        </dgm:presLayoutVars>
      </dgm:prSet>
      <dgm:spPr/>
    </dgm:pt>
    <dgm:pt modelId="{E43BB4C5-2899-453A-8AB3-CA0CE844990B}" type="pres">
      <dgm:prSet presAssocID="{E7D621CF-8C76-4C2F-9A27-5BF64E175AA2}" presName="hierChild2" presStyleCnt="0"/>
      <dgm:spPr/>
    </dgm:pt>
    <dgm:pt modelId="{A1805D4A-E3F0-44CC-B785-FE0536E1F53F}" type="pres">
      <dgm:prSet presAssocID="{3396F6B5-FBD0-46BF-A194-FD1C1065E036}" presName="Name10" presStyleLbl="parChTrans1D2" presStyleIdx="0" presStyleCnt="2"/>
      <dgm:spPr/>
    </dgm:pt>
    <dgm:pt modelId="{D1A48A48-C4D4-4652-A427-E000CD0D1E68}" type="pres">
      <dgm:prSet presAssocID="{160761BE-85F8-4CA3-B4B7-D890160B04D0}" presName="hierRoot2" presStyleCnt="0"/>
      <dgm:spPr/>
    </dgm:pt>
    <dgm:pt modelId="{68858CBC-4A6E-4281-AF78-59F5B5F798E8}" type="pres">
      <dgm:prSet presAssocID="{160761BE-85F8-4CA3-B4B7-D890160B04D0}" presName="composite2" presStyleCnt="0"/>
      <dgm:spPr/>
    </dgm:pt>
    <dgm:pt modelId="{5D738864-6807-4D6E-841C-8AD294554BC6}" type="pres">
      <dgm:prSet presAssocID="{160761BE-85F8-4CA3-B4B7-D890160B04D0}" presName="image2" presStyleLbl="node2" presStyleIdx="0"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Office worker male with solid fill"/>
        </a:ext>
      </dgm:extLst>
    </dgm:pt>
    <dgm:pt modelId="{10DDF5F2-AF69-4B3B-A150-43443147773A}" type="pres">
      <dgm:prSet presAssocID="{160761BE-85F8-4CA3-B4B7-D890160B04D0}" presName="text2" presStyleLbl="revTx" presStyleIdx="1" presStyleCnt="6">
        <dgm:presLayoutVars>
          <dgm:chPref val="3"/>
        </dgm:presLayoutVars>
      </dgm:prSet>
      <dgm:spPr/>
    </dgm:pt>
    <dgm:pt modelId="{489AFB63-B060-4F04-9574-3023894DE5D2}" type="pres">
      <dgm:prSet presAssocID="{160761BE-85F8-4CA3-B4B7-D890160B04D0}" presName="hierChild3" presStyleCnt="0"/>
      <dgm:spPr/>
    </dgm:pt>
    <dgm:pt modelId="{7335699F-E302-443F-AD00-92E46F32169F}" type="pres">
      <dgm:prSet presAssocID="{2C5560C8-CAD8-4A87-9542-B075D4023D8A}" presName="Name17" presStyleLbl="parChTrans1D3" presStyleIdx="0" presStyleCnt="3"/>
      <dgm:spPr/>
    </dgm:pt>
    <dgm:pt modelId="{DE1209A7-B7A5-4CA3-85D0-F84A205299D5}" type="pres">
      <dgm:prSet presAssocID="{2C74F73F-0712-4461-AAFC-E9EDFF5F9DE0}" presName="hierRoot3" presStyleCnt="0"/>
      <dgm:spPr/>
    </dgm:pt>
    <dgm:pt modelId="{09D5F869-788E-4805-BA55-3CE14D0F7265}" type="pres">
      <dgm:prSet presAssocID="{2C74F73F-0712-4461-AAFC-E9EDFF5F9DE0}" presName="composite3" presStyleCnt="0"/>
      <dgm:spPr/>
    </dgm:pt>
    <dgm:pt modelId="{A0495E4B-921D-44D7-8786-5DE782C17D9A}" type="pres">
      <dgm:prSet presAssocID="{2C74F73F-0712-4461-AAFC-E9EDFF5F9DE0}" presName="image3" presStyleLbl="node3" presStyleIdx="0"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Male profile with solid fill"/>
        </a:ext>
      </dgm:extLst>
    </dgm:pt>
    <dgm:pt modelId="{48B33C7B-CC98-4A50-823B-FE0312283CAE}" type="pres">
      <dgm:prSet presAssocID="{2C74F73F-0712-4461-AAFC-E9EDFF5F9DE0}" presName="text3" presStyleLbl="revTx" presStyleIdx="2" presStyleCnt="6">
        <dgm:presLayoutVars>
          <dgm:chPref val="3"/>
        </dgm:presLayoutVars>
      </dgm:prSet>
      <dgm:spPr/>
    </dgm:pt>
    <dgm:pt modelId="{DA297958-1CB8-4447-ABE2-BE94254AE0A1}" type="pres">
      <dgm:prSet presAssocID="{2C74F73F-0712-4461-AAFC-E9EDFF5F9DE0}" presName="hierChild4" presStyleCnt="0"/>
      <dgm:spPr/>
    </dgm:pt>
    <dgm:pt modelId="{56E2DD83-20FD-479B-94A5-D239BF640650}" type="pres">
      <dgm:prSet presAssocID="{8858DA1F-5047-41D1-987D-E8C198FA08CD}" presName="Name17" presStyleLbl="parChTrans1D3" presStyleIdx="1" presStyleCnt="3"/>
      <dgm:spPr/>
    </dgm:pt>
    <dgm:pt modelId="{D46B4E80-91B3-42B1-8BFC-900D5774668E}" type="pres">
      <dgm:prSet presAssocID="{0C98E6C0-C09A-4CCD-8925-420D6DE0AF41}" presName="hierRoot3" presStyleCnt="0"/>
      <dgm:spPr/>
    </dgm:pt>
    <dgm:pt modelId="{35C886BC-C8B2-488B-B7A1-5C001326C025}" type="pres">
      <dgm:prSet presAssocID="{0C98E6C0-C09A-4CCD-8925-420D6DE0AF41}" presName="composite3" presStyleCnt="0"/>
      <dgm:spPr/>
    </dgm:pt>
    <dgm:pt modelId="{9F84614B-54F9-485B-9E1C-98F0D3BAC77A}" type="pres">
      <dgm:prSet presAssocID="{0C98E6C0-C09A-4CCD-8925-420D6DE0AF41}" presName="image3" presStyleLbl="node3" presStyleIdx="1" presStyleCnt="3"/>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Office worker female outline"/>
        </a:ext>
      </dgm:extLst>
    </dgm:pt>
    <dgm:pt modelId="{CBF52F27-2C6A-4F9C-97B9-42B08C73E1EA}" type="pres">
      <dgm:prSet presAssocID="{0C98E6C0-C09A-4CCD-8925-420D6DE0AF41}" presName="text3" presStyleLbl="revTx" presStyleIdx="3" presStyleCnt="6">
        <dgm:presLayoutVars>
          <dgm:chPref val="3"/>
        </dgm:presLayoutVars>
      </dgm:prSet>
      <dgm:spPr/>
    </dgm:pt>
    <dgm:pt modelId="{CA8F0D5C-1D48-46E1-A6D2-700865DEBE5E}" type="pres">
      <dgm:prSet presAssocID="{0C98E6C0-C09A-4CCD-8925-420D6DE0AF41}" presName="hierChild4" presStyleCnt="0"/>
      <dgm:spPr/>
    </dgm:pt>
    <dgm:pt modelId="{3F37166E-2C90-488C-964C-6D7B04DA6CD5}" type="pres">
      <dgm:prSet presAssocID="{BB834591-5AFC-4071-A259-7B40350471C1}" presName="Name10" presStyleLbl="parChTrans1D2" presStyleIdx="1" presStyleCnt="2"/>
      <dgm:spPr/>
    </dgm:pt>
    <dgm:pt modelId="{8D2441B6-2DDE-4ABB-A618-60387FC65889}" type="pres">
      <dgm:prSet presAssocID="{538A3118-5971-4402-89F7-4219F33F338B}" presName="hierRoot2" presStyleCnt="0"/>
      <dgm:spPr/>
    </dgm:pt>
    <dgm:pt modelId="{5C815D76-0542-4128-A6F9-2C54234A8647}" type="pres">
      <dgm:prSet presAssocID="{538A3118-5971-4402-89F7-4219F33F338B}" presName="composite2" presStyleCnt="0"/>
      <dgm:spPr/>
    </dgm:pt>
    <dgm:pt modelId="{87A95597-48C3-4198-AAF7-7091D2ADD4C0}" type="pres">
      <dgm:prSet presAssocID="{538A3118-5971-4402-89F7-4219F33F338B}" presName="image2" presStyleLbl="node2" presStyleIdx="1" presStyleCnt="2"/>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dgm:spPr>
      <dgm:extLst>
        <a:ext uri="{E40237B7-FDA0-4F09-8148-C483321AD2D9}">
          <dgm14:cNvPr xmlns:dgm14="http://schemas.microsoft.com/office/drawing/2010/diagram" id="0" name="" descr="Female Profile with solid fill"/>
        </a:ext>
      </dgm:extLst>
    </dgm:pt>
    <dgm:pt modelId="{B68279BC-71F0-4D84-ACC4-617E15E72FDB}" type="pres">
      <dgm:prSet presAssocID="{538A3118-5971-4402-89F7-4219F33F338B}" presName="text2" presStyleLbl="revTx" presStyleIdx="4" presStyleCnt="6">
        <dgm:presLayoutVars>
          <dgm:chPref val="3"/>
        </dgm:presLayoutVars>
      </dgm:prSet>
      <dgm:spPr/>
    </dgm:pt>
    <dgm:pt modelId="{F0B30CDB-4B2E-4771-8E54-984EAF011C19}" type="pres">
      <dgm:prSet presAssocID="{538A3118-5971-4402-89F7-4219F33F338B}" presName="hierChild3" presStyleCnt="0"/>
      <dgm:spPr/>
    </dgm:pt>
    <dgm:pt modelId="{6ADEB98D-6359-4FBE-8E2A-80B1DC566EBC}" type="pres">
      <dgm:prSet presAssocID="{E9F8A610-E7A5-4AD1-85ED-E5EC843DD1ED}" presName="Name17" presStyleLbl="parChTrans1D3" presStyleIdx="2" presStyleCnt="3"/>
      <dgm:spPr/>
    </dgm:pt>
    <dgm:pt modelId="{04663F74-AF84-4D05-B2B8-F3530D95F31B}" type="pres">
      <dgm:prSet presAssocID="{9EEF033C-58A4-417D-AC7C-DFCF3CF713B1}" presName="hierRoot3" presStyleCnt="0"/>
      <dgm:spPr/>
    </dgm:pt>
    <dgm:pt modelId="{1864AD41-14E8-4EC1-99E7-74DEB09725F0}" type="pres">
      <dgm:prSet presAssocID="{9EEF033C-58A4-417D-AC7C-DFCF3CF713B1}" presName="composite3" presStyleCnt="0"/>
      <dgm:spPr/>
    </dgm:pt>
    <dgm:pt modelId="{39370E74-52A9-4E46-89D3-37088BEB94E2}" type="pres">
      <dgm:prSet presAssocID="{9EEF033C-58A4-417D-AC7C-DFCF3CF713B1}" presName="image3" presStyleLbl="node3" presStyleIdx="2" presStyleCnt="3"/>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a:ln>
          <a:solidFill>
            <a:srgbClr val="C00000"/>
          </a:solidFill>
        </a:ln>
      </dgm:spPr>
      <dgm:extLst>
        <a:ext uri="{E40237B7-FDA0-4F09-8148-C483321AD2D9}">
          <dgm14:cNvPr xmlns:dgm14="http://schemas.microsoft.com/office/drawing/2010/diagram" id="0" name="" descr="Male profile outline"/>
        </a:ext>
      </dgm:extLst>
    </dgm:pt>
    <dgm:pt modelId="{94C469F6-DE49-4134-9777-91BEC6A82DBA}" type="pres">
      <dgm:prSet presAssocID="{9EEF033C-58A4-417D-AC7C-DFCF3CF713B1}" presName="text3" presStyleLbl="revTx" presStyleIdx="5" presStyleCnt="6">
        <dgm:presLayoutVars>
          <dgm:chPref val="3"/>
        </dgm:presLayoutVars>
      </dgm:prSet>
      <dgm:spPr/>
    </dgm:pt>
    <dgm:pt modelId="{2429C384-B76C-470D-A6BA-BA18E4150C54}" type="pres">
      <dgm:prSet presAssocID="{9EEF033C-58A4-417D-AC7C-DFCF3CF713B1}" presName="hierChild4" presStyleCnt="0"/>
      <dgm:spPr/>
    </dgm:pt>
  </dgm:ptLst>
  <dgm:cxnLst>
    <dgm:cxn modelId="{65214306-A598-4D5A-99A7-60F74FCCE2BC}" type="presOf" srcId="{538A3118-5971-4402-89F7-4219F33F338B}" destId="{B68279BC-71F0-4D84-ACC4-617E15E72FDB}" srcOrd="0" destOrd="0" presId="urn:microsoft.com/office/officeart/2009/layout/CirclePictureHierarchy"/>
    <dgm:cxn modelId="{99B2E814-8821-4254-ACF9-FE11718AC41C}" srcId="{160761BE-85F8-4CA3-B4B7-D890160B04D0}" destId="{2C74F73F-0712-4461-AAFC-E9EDFF5F9DE0}" srcOrd="0" destOrd="0" parTransId="{2C5560C8-CAD8-4A87-9542-B075D4023D8A}" sibTransId="{5915E7C7-0060-41D4-92D4-3B0D3A806F60}"/>
    <dgm:cxn modelId="{0CF7A71B-3EAE-4104-A840-2EF8DCDB08E5}" type="presOf" srcId="{2C5560C8-CAD8-4A87-9542-B075D4023D8A}" destId="{7335699F-E302-443F-AD00-92E46F32169F}" srcOrd="0" destOrd="0" presId="urn:microsoft.com/office/officeart/2009/layout/CirclePictureHierarchy"/>
    <dgm:cxn modelId="{CF27FC1C-8BC7-4FEE-B0F9-C5D92706F0FC}" type="presOf" srcId="{3396F6B5-FBD0-46BF-A194-FD1C1065E036}" destId="{A1805D4A-E3F0-44CC-B785-FE0536E1F53F}" srcOrd="0" destOrd="0" presId="urn:microsoft.com/office/officeart/2009/layout/CirclePictureHierarchy"/>
    <dgm:cxn modelId="{003F8B28-B5A7-48C0-BD12-AD293C3BEDE0}" type="presOf" srcId="{E9F8A610-E7A5-4AD1-85ED-E5EC843DD1ED}" destId="{6ADEB98D-6359-4FBE-8E2A-80B1DC566EBC}" srcOrd="0" destOrd="0" presId="urn:microsoft.com/office/officeart/2009/layout/CirclePictureHierarchy"/>
    <dgm:cxn modelId="{391AFB29-9A11-4D0F-971C-C2B2A851A162}" type="presOf" srcId="{2C74F73F-0712-4461-AAFC-E9EDFF5F9DE0}" destId="{48B33C7B-CC98-4A50-823B-FE0312283CAE}" srcOrd="0" destOrd="0" presId="urn:microsoft.com/office/officeart/2009/layout/CirclePictureHierarchy"/>
    <dgm:cxn modelId="{9DDDA03C-B71F-4D24-BFA6-E36B91F2B102}" type="presOf" srcId="{0C98E6C0-C09A-4CCD-8925-420D6DE0AF41}" destId="{CBF52F27-2C6A-4F9C-97B9-42B08C73E1EA}" srcOrd="0" destOrd="0" presId="urn:microsoft.com/office/officeart/2009/layout/CirclePictureHierarchy"/>
    <dgm:cxn modelId="{20079465-D31E-473B-9CBB-C0DF23F0C20A}" type="presOf" srcId="{9C2FD48E-B66F-4F7F-AA97-8D3462048A8F}" destId="{CFBDF17C-B746-4A63-BFA6-4D041BC9D8FF}" srcOrd="0" destOrd="0" presId="urn:microsoft.com/office/officeart/2009/layout/CirclePictureHierarchy"/>
    <dgm:cxn modelId="{19E53F46-BFB4-46D4-A036-09745E3AB0CC}" type="presOf" srcId="{BB834591-5AFC-4071-A259-7B40350471C1}" destId="{3F37166E-2C90-488C-964C-6D7B04DA6CD5}" srcOrd="0" destOrd="0" presId="urn:microsoft.com/office/officeart/2009/layout/CirclePictureHierarchy"/>
    <dgm:cxn modelId="{FB07E446-A9D3-4722-8835-7A898458C228}" srcId="{9C2FD48E-B66F-4F7F-AA97-8D3462048A8F}" destId="{E7D621CF-8C76-4C2F-9A27-5BF64E175AA2}" srcOrd="0" destOrd="0" parTransId="{B4699D9B-67CA-41AA-962E-26BD919C0CF0}" sibTransId="{39B4E02C-B1DE-4C54-82D8-575B096C6E2A}"/>
    <dgm:cxn modelId="{C37A5872-096E-4CB4-B34E-C0D87CA35ABB}" type="presOf" srcId="{160761BE-85F8-4CA3-B4B7-D890160B04D0}" destId="{10DDF5F2-AF69-4B3B-A150-43443147773A}" srcOrd="0" destOrd="0" presId="urn:microsoft.com/office/officeart/2009/layout/CirclePictureHierarchy"/>
    <dgm:cxn modelId="{18CAEC87-05CC-47ED-ACB7-E381970F5AEF}" srcId="{160761BE-85F8-4CA3-B4B7-D890160B04D0}" destId="{0C98E6C0-C09A-4CCD-8925-420D6DE0AF41}" srcOrd="1" destOrd="0" parTransId="{8858DA1F-5047-41D1-987D-E8C198FA08CD}" sibTransId="{635F22A5-5FDA-4294-ABC6-7D6FEAD1093A}"/>
    <dgm:cxn modelId="{2B4606A3-2A22-41B5-BD5C-131107FE88E7}" srcId="{E7D621CF-8C76-4C2F-9A27-5BF64E175AA2}" destId="{160761BE-85F8-4CA3-B4B7-D890160B04D0}" srcOrd="0" destOrd="0" parTransId="{3396F6B5-FBD0-46BF-A194-FD1C1065E036}" sibTransId="{01349F26-8AA6-480A-A04C-7E8F17151AE0}"/>
    <dgm:cxn modelId="{95C9A3CD-DE2D-4E7B-8C3A-E38C5FDCCFE1}" srcId="{538A3118-5971-4402-89F7-4219F33F338B}" destId="{9EEF033C-58A4-417D-AC7C-DFCF3CF713B1}" srcOrd="0" destOrd="0" parTransId="{E9F8A610-E7A5-4AD1-85ED-E5EC843DD1ED}" sibTransId="{D5D936BA-6630-49C8-BB21-2688D02BD339}"/>
    <dgm:cxn modelId="{719DD4D7-8055-464B-94F0-0BCC541B6507}" type="presOf" srcId="{E7D621CF-8C76-4C2F-9A27-5BF64E175AA2}" destId="{4EF83D55-FC08-4340-A286-A740CB574A26}" srcOrd="0" destOrd="0" presId="urn:microsoft.com/office/officeart/2009/layout/CirclePictureHierarchy"/>
    <dgm:cxn modelId="{124189ED-6640-4EFB-8BAD-E1C43B653DAD}" type="presOf" srcId="{9EEF033C-58A4-417D-AC7C-DFCF3CF713B1}" destId="{94C469F6-DE49-4134-9777-91BEC6A82DBA}" srcOrd="0" destOrd="0" presId="urn:microsoft.com/office/officeart/2009/layout/CirclePictureHierarchy"/>
    <dgm:cxn modelId="{54C832F4-0BE2-48C1-A84F-DB3A7A977009}" type="presOf" srcId="{8858DA1F-5047-41D1-987D-E8C198FA08CD}" destId="{56E2DD83-20FD-479B-94A5-D239BF640650}" srcOrd="0" destOrd="0" presId="urn:microsoft.com/office/officeart/2009/layout/CirclePictureHierarchy"/>
    <dgm:cxn modelId="{32779AF8-EDAF-4ECA-BE86-F73F8B04ECFC}" srcId="{E7D621CF-8C76-4C2F-9A27-5BF64E175AA2}" destId="{538A3118-5971-4402-89F7-4219F33F338B}" srcOrd="1" destOrd="0" parTransId="{BB834591-5AFC-4071-A259-7B40350471C1}" sibTransId="{ED0A84F2-9481-4EA7-BF3C-8D3569B6F773}"/>
    <dgm:cxn modelId="{8104BFFB-6302-48B2-889F-023299C71CCA}" type="presParOf" srcId="{CFBDF17C-B746-4A63-BFA6-4D041BC9D8FF}" destId="{0E9A4F12-FCE2-4334-B3C9-2FE76252231F}" srcOrd="0" destOrd="0" presId="urn:microsoft.com/office/officeart/2009/layout/CirclePictureHierarchy"/>
    <dgm:cxn modelId="{C1C4F288-F3F8-4D89-B1B2-82EB829F3E56}" type="presParOf" srcId="{0E9A4F12-FCE2-4334-B3C9-2FE76252231F}" destId="{ADAD2D92-E6F2-4FBD-8800-0C1FDDA472C4}" srcOrd="0" destOrd="0" presId="urn:microsoft.com/office/officeart/2009/layout/CirclePictureHierarchy"/>
    <dgm:cxn modelId="{C9B21932-91D3-49BE-BED9-E987457FAF1B}" type="presParOf" srcId="{ADAD2D92-E6F2-4FBD-8800-0C1FDDA472C4}" destId="{E0C674CA-D715-4AA4-9507-1085B9912A2C}" srcOrd="0" destOrd="0" presId="urn:microsoft.com/office/officeart/2009/layout/CirclePictureHierarchy"/>
    <dgm:cxn modelId="{16023E1C-25B2-4024-BC29-86B0F00AEE15}" type="presParOf" srcId="{ADAD2D92-E6F2-4FBD-8800-0C1FDDA472C4}" destId="{4EF83D55-FC08-4340-A286-A740CB574A26}" srcOrd="1" destOrd="0" presId="urn:microsoft.com/office/officeart/2009/layout/CirclePictureHierarchy"/>
    <dgm:cxn modelId="{56887731-0F97-4BE3-AC11-374106965ED5}" type="presParOf" srcId="{0E9A4F12-FCE2-4334-B3C9-2FE76252231F}" destId="{E43BB4C5-2899-453A-8AB3-CA0CE844990B}" srcOrd="1" destOrd="0" presId="urn:microsoft.com/office/officeart/2009/layout/CirclePictureHierarchy"/>
    <dgm:cxn modelId="{D3E5ECEE-6F47-4D91-BEEC-A9E1B7C8196A}" type="presParOf" srcId="{E43BB4C5-2899-453A-8AB3-CA0CE844990B}" destId="{A1805D4A-E3F0-44CC-B785-FE0536E1F53F}" srcOrd="0" destOrd="0" presId="urn:microsoft.com/office/officeart/2009/layout/CirclePictureHierarchy"/>
    <dgm:cxn modelId="{6FA22658-B6F7-4221-A1A2-1519FD8CF55F}" type="presParOf" srcId="{E43BB4C5-2899-453A-8AB3-CA0CE844990B}" destId="{D1A48A48-C4D4-4652-A427-E000CD0D1E68}" srcOrd="1" destOrd="0" presId="urn:microsoft.com/office/officeart/2009/layout/CirclePictureHierarchy"/>
    <dgm:cxn modelId="{FE010769-7772-459E-AA8A-B2F6CE0615E1}" type="presParOf" srcId="{D1A48A48-C4D4-4652-A427-E000CD0D1E68}" destId="{68858CBC-4A6E-4281-AF78-59F5B5F798E8}" srcOrd="0" destOrd="0" presId="urn:microsoft.com/office/officeart/2009/layout/CirclePictureHierarchy"/>
    <dgm:cxn modelId="{C945E807-9059-4F8F-B654-8ADFF2291282}" type="presParOf" srcId="{68858CBC-4A6E-4281-AF78-59F5B5F798E8}" destId="{5D738864-6807-4D6E-841C-8AD294554BC6}" srcOrd="0" destOrd="0" presId="urn:microsoft.com/office/officeart/2009/layout/CirclePictureHierarchy"/>
    <dgm:cxn modelId="{A5D8280C-9215-4461-9E90-6A278E65F0C3}" type="presParOf" srcId="{68858CBC-4A6E-4281-AF78-59F5B5F798E8}" destId="{10DDF5F2-AF69-4B3B-A150-43443147773A}" srcOrd="1" destOrd="0" presId="urn:microsoft.com/office/officeart/2009/layout/CirclePictureHierarchy"/>
    <dgm:cxn modelId="{1DDC8DBD-B2E1-4F00-886C-0C0141956D1F}" type="presParOf" srcId="{D1A48A48-C4D4-4652-A427-E000CD0D1E68}" destId="{489AFB63-B060-4F04-9574-3023894DE5D2}" srcOrd="1" destOrd="0" presId="urn:microsoft.com/office/officeart/2009/layout/CirclePictureHierarchy"/>
    <dgm:cxn modelId="{A0E3A3E3-50C3-4529-94FE-701D982C2FFB}" type="presParOf" srcId="{489AFB63-B060-4F04-9574-3023894DE5D2}" destId="{7335699F-E302-443F-AD00-92E46F32169F}" srcOrd="0" destOrd="0" presId="urn:microsoft.com/office/officeart/2009/layout/CirclePictureHierarchy"/>
    <dgm:cxn modelId="{24D0E768-B35E-4B1D-B91C-4B39D7999FA2}" type="presParOf" srcId="{489AFB63-B060-4F04-9574-3023894DE5D2}" destId="{DE1209A7-B7A5-4CA3-85D0-F84A205299D5}" srcOrd="1" destOrd="0" presId="urn:microsoft.com/office/officeart/2009/layout/CirclePictureHierarchy"/>
    <dgm:cxn modelId="{B9FE35D2-1C5B-4CDD-AC8A-13ADD7E3BDCE}" type="presParOf" srcId="{DE1209A7-B7A5-4CA3-85D0-F84A205299D5}" destId="{09D5F869-788E-4805-BA55-3CE14D0F7265}" srcOrd="0" destOrd="0" presId="urn:microsoft.com/office/officeart/2009/layout/CirclePictureHierarchy"/>
    <dgm:cxn modelId="{8587C8D9-A022-4FC8-8542-DDFB503F608E}" type="presParOf" srcId="{09D5F869-788E-4805-BA55-3CE14D0F7265}" destId="{A0495E4B-921D-44D7-8786-5DE782C17D9A}" srcOrd="0" destOrd="0" presId="urn:microsoft.com/office/officeart/2009/layout/CirclePictureHierarchy"/>
    <dgm:cxn modelId="{2677FA98-5A11-4100-B85C-4D3BA2ADB71B}" type="presParOf" srcId="{09D5F869-788E-4805-BA55-3CE14D0F7265}" destId="{48B33C7B-CC98-4A50-823B-FE0312283CAE}" srcOrd="1" destOrd="0" presId="urn:microsoft.com/office/officeart/2009/layout/CirclePictureHierarchy"/>
    <dgm:cxn modelId="{802149E1-A459-4E82-AE5A-DA240AA8F3CD}" type="presParOf" srcId="{DE1209A7-B7A5-4CA3-85D0-F84A205299D5}" destId="{DA297958-1CB8-4447-ABE2-BE94254AE0A1}" srcOrd="1" destOrd="0" presId="urn:microsoft.com/office/officeart/2009/layout/CirclePictureHierarchy"/>
    <dgm:cxn modelId="{2AD60B36-A764-446C-8C5E-5B874F8ED29C}" type="presParOf" srcId="{489AFB63-B060-4F04-9574-3023894DE5D2}" destId="{56E2DD83-20FD-479B-94A5-D239BF640650}" srcOrd="2" destOrd="0" presId="urn:microsoft.com/office/officeart/2009/layout/CirclePictureHierarchy"/>
    <dgm:cxn modelId="{D4009284-95DF-4EED-B0A7-C92D1CB8D0E7}" type="presParOf" srcId="{489AFB63-B060-4F04-9574-3023894DE5D2}" destId="{D46B4E80-91B3-42B1-8BFC-900D5774668E}" srcOrd="3" destOrd="0" presId="urn:microsoft.com/office/officeart/2009/layout/CirclePictureHierarchy"/>
    <dgm:cxn modelId="{E971D080-BCEF-4D15-8BCB-982660CCF979}" type="presParOf" srcId="{D46B4E80-91B3-42B1-8BFC-900D5774668E}" destId="{35C886BC-C8B2-488B-B7A1-5C001326C025}" srcOrd="0" destOrd="0" presId="urn:microsoft.com/office/officeart/2009/layout/CirclePictureHierarchy"/>
    <dgm:cxn modelId="{C761EB3E-3906-4155-9E32-D62E4BC31516}" type="presParOf" srcId="{35C886BC-C8B2-488B-B7A1-5C001326C025}" destId="{9F84614B-54F9-485B-9E1C-98F0D3BAC77A}" srcOrd="0" destOrd="0" presId="urn:microsoft.com/office/officeart/2009/layout/CirclePictureHierarchy"/>
    <dgm:cxn modelId="{EFDDE1E5-DC48-41E6-853A-0805BCE59E9A}" type="presParOf" srcId="{35C886BC-C8B2-488B-B7A1-5C001326C025}" destId="{CBF52F27-2C6A-4F9C-97B9-42B08C73E1EA}" srcOrd="1" destOrd="0" presId="urn:microsoft.com/office/officeart/2009/layout/CirclePictureHierarchy"/>
    <dgm:cxn modelId="{22EF01BD-2DAE-464D-B3BE-37B7D8A603B3}" type="presParOf" srcId="{D46B4E80-91B3-42B1-8BFC-900D5774668E}" destId="{CA8F0D5C-1D48-46E1-A6D2-700865DEBE5E}" srcOrd="1" destOrd="0" presId="urn:microsoft.com/office/officeart/2009/layout/CirclePictureHierarchy"/>
    <dgm:cxn modelId="{910CD0E6-442E-428A-89FE-C417710335D0}" type="presParOf" srcId="{E43BB4C5-2899-453A-8AB3-CA0CE844990B}" destId="{3F37166E-2C90-488C-964C-6D7B04DA6CD5}" srcOrd="2" destOrd="0" presId="urn:microsoft.com/office/officeart/2009/layout/CirclePictureHierarchy"/>
    <dgm:cxn modelId="{749A045D-9B2B-4AFA-B8CC-7BB214CECC0D}" type="presParOf" srcId="{E43BB4C5-2899-453A-8AB3-CA0CE844990B}" destId="{8D2441B6-2DDE-4ABB-A618-60387FC65889}" srcOrd="3" destOrd="0" presId="urn:microsoft.com/office/officeart/2009/layout/CirclePictureHierarchy"/>
    <dgm:cxn modelId="{3855ED2A-AF1A-4258-AF34-D02A5218767C}" type="presParOf" srcId="{8D2441B6-2DDE-4ABB-A618-60387FC65889}" destId="{5C815D76-0542-4128-A6F9-2C54234A8647}" srcOrd="0" destOrd="0" presId="urn:microsoft.com/office/officeart/2009/layout/CirclePictureHierarchy"/>
    <dgm:cxn modelId="{1DEBC701-7471-446A-A71D-4B5023B14A13}" type="presParOf" srcId="{5C815D76-0542-4128-A6F9-2C54234A8647}" destId="{87A95597-48C3-4198-AAF7-7091D2ADD4C0}" srcOrd="0" destOrd="0" presId="urn:microsoft.com/office/officeart/2009/layout/CirclePictureHierarchy"/>
    <dgm:cxn modelId="{7DB6969B-7734-4F86-AC9D-AA879D0A5EB2}" type="presParOf" srcId="{5C815D76-0542-4128-A6F9-2C54234A8647}" destId="{B68279BC-71F0-4D84-ACC4-617E15E72FDB}" srcOrd="1" destOrd="0" presId="urn:microsoft.com/office/officeart/2009/layout/CirclePictureHierarchy"/>
    <dgm:cxn modelId="{B78AF912-5F7A-4BBE-A7BC-46E9D89A089A}" type="presParOf" srcId="{8D2441B6-2DDE-4ABB-A618-60387FC65889}" destId="{F0B30CDB-4B2E-4771-8E54-984EAF011C19}" srcOrd="1" destOrd="0" presId="urn:microsoft.com/office/officeart/2009/layout/CirclePictureHierarchy"/>
    <dgm:cxn modelId="{40ED82A5-BB1F-4083-AA4A-3F3C5F8BD8DB}" type="presParOf" srcId="{F0B30CDB-4B2E-4771-8E54-984EAF011C19}" destId="{6ADEB98D-6359-4FBE-8E2A-80B1DC566EBC}" srcOrd="0" destOrd="0" presId="urn:microsoft.com/office/officeart/2009/layout/CirclePictureHierarchy"/>
    <dgm:cxn modelId="{C889A555-DDF0-479C-8419-71115C9A19C6}" type="presParOf" srcId="{F0B30CDB-4B2E-4771-8E54-984EAF011C19}" destId="{04663F74-AF84-4D05-B2B8-F3530D95F31B}" srcOrd="1" destOrd="0" presId="urn:microsoft.com/office/officeart/2009/layout/CirclePictureHierarchy"/>
    <dgm:cxn modelId="{6F605109-3F59-4888-9E4F-874EF96AE622}" type="presParOf" srcId="{04663F74-AF84-4D05-B2B8-F3530D95F31B}" destId="{1864AD41-14E8-4EC1-99E7-74DEB09725F0}" srcOrd="0" destOrd="0" presId="urn:microsoft.com/office/officeart/2009/layout/CirclePictureHierarchy"/>
    <dgm:cxn modelId="{B68C8CEE-F301-43A8-AD64-63A2DA016741}" type="presParOf" srcId="{1864AD41-14E8-4EC1-99E7-74DEB09725F0}" destId="{39370E74-52A9-4E46-89D3-37088BEB94E2}" srcOrd="0" destOrd="0" presId="urn:microsoft.com/office/officeart/2009/layout/CirclePictureHierarchy"/>
    <dgm:cxn modelId="{55539FD8-7260-4126-BD1A-B3245B76D42F}" type="presParOf" srcId="{1864AD41-14E8-4EC1-99E7-74DEB09725F0}" destId="{94C469F6-DE49-4134-9777-91BEC6A82DBA}" srcOrd="1" destOrd="0" presId="urn:microsoft.com/office/officeart/2009/layout/CirclePictureHierarchy"/>
    <dgm:cxn modelId="{E545E715-4412-45E3-886B-0588808AD384}" type="presParOf" srcId="{04663F74-AF84-4D05-B2B8-F3530D95F31B}" destId="{2429C384-B76C-470D-A6BA-BA18E4150C54}" srcOrd="1" destOrd="0" presId="urn:microsoft.com/office/officeart/2009/layout/CirclePicture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C2FD48E-B66F-4F7F-AA97-8D3462048A8F}" type="doc">
      <dgm:prSet loTypeId="urn:microsoft.com/office/officeart/2009/layout/CirclePictureHierarchy" loCatId="hierarchy" qsTypeId="urn:microsoft.com/office/officeart/2005/8/quickstyle/simple1" qsCatId="simple" csTypeId="urn:microsoft.com/office/officeart/2005/8/colors/accent3_2" csCatId="accent3" phldr="1"/>
      <dgm:spPr/>
      <dgm:t>
        <a:bodyPr/>
        <a:lstStyle/>
        <a:p>
          <a:endParaRPr lang="en-CA"/>
        </a:p>
      </dgm:t>
    </dgm:pt>
    <dgm:pt modelId="{E7D621CF-8C76-4C2F-9A27-5BF64E175AA2}">
      <dgm:prSet phldrT="[Text]"/>
      <dgm:spPr/>
      <dgm:t>
        <a:bodyPr/>
        <a:lstStyle/>
        <a:p>
          <a:r>
            <a:rPr lang="en-US"/>
            <a:t>Owner</a:t>
          </a:r>
          <a:endParaRPr lang="en-CA"/>
        </a:p>
      </dgm:t>
    </dgm:pt>
    <dgm:pt modelId="{B4699D9B-67CA-41AA-962E-26BD919C0CF0}" type="parTrans" cxnId="{FB07E446-A9D3-4722-8835-7A898458C228}">
      <dgm:prSet/>
      <dgm:spPr/>
      <dgm:t>
        <a:bodyPr/>
        <a:lstStyle/>
        <a:p>
          <a:endParaRPr lang="en-CA"/>
        </a:p>
      </dgm:t>
    </dgm:pt>
    <dgm:pt modelId="{39B4E02C-B1DE-4C54-82D8-575B096C6E2A}" type="sibTrans" cxnId="{FB07E446-A9D3-4722-8835-7A898458C228}">
      <dgm:prSet/>
      <dgm:spPr/>
      <dgm:t>
        <a:bodyPr/>
        <a:lstStyle/>
        <a:p>
          <a:endParaRPr lang="en-CA"/>
        </a:p>
      </dgm:t>
    </dgm:pt>
    <dgm:pt modelId="{160761BE-85F8-4CA3-B4B7-D890160B04D0}">
      <dgm:prSet phldrT="[Text]"/>
      <dgm:spPr/>
      <dgm:t>
        <a:bodyPr/>
        <a:lstStyle/>
        <a:p>
          <a:r>
            <a:rPr lang="en-US"/>
            <a:t>Head of Sales</a:t>
          </a:r>
          <a:endParaRPr lang="en-CA"/>
        </a:p>
      </dgm:t>
    </dgm:pt>
    <dgm:pt modelId="{3396F6B5-FBD0-46BF-A194-FD1C1065E036}" type="parTrans" cxnId="{2B4606A3-2A22-41B5-BD5C-131107FE88E7}">
      <dgm:prSet/>
      <dgm:spPr/>
      <dgm:t>
        <a:bodyPr/>
        <a:lstStyle/>
        <a:p>
          <a:endParaRPr lang="en-CA"/>
        </a:p>
      </dgm:t>
    </dgm:pt>
    <dgm:pt modelId="{01349F26-8AA6-480A-A04C-7E8F17151AE0}" type="sibTrans" cxnId="{2B4606A3-2A22-41B5-BD5C-131107FE88E7}">
      <dgm:prSet/>
      <dgm:spPr/>
      <dgm:t>
        <a:bodyPr/>
        <a:lstStyle/>
        <a:p>
          <a:endParaRPr lang="en-CA"/>
        </a:p>
      </dgm:t>
    </dgm:pt>
    <dgm:pt modelId="{2C74F73F-0712-4461-AAFC-E9EDFF5F9DE0}">
      <dgm:prSet phldrT="[Text]"/>
      <dgm:spPr/>
      <dgm:t>
        <a:bodyPr/>
        <a:lstStyle/>
        <a:p>
          <a:r>
            <a:rPr lang="en-US"/>
            <a:t>Sales Associate</a:t>
          </a:r>
          <a:endParaRPr lang="en-CA"/>
        </a:p>
      </dgm:t>
    </dgm:pt>
    <dgm:pt modelId="{2C5560C8-CAD8-4A87-9542-B075D4023D8A}" type="parTrans" cxnId="{99B2E814-8821-4254-ACF9-FE11718AC41C}">
      <dgm:prSet/>
      <dgm:spPr/>
      <dgm:t>
        <a:bodyPr/>
        <a:lstStyle/>
        <a:p>
          <a:endParaRPr lang="en-CA"/>
        </a:p>
      </dgm:t>
    </dgm:pt>
    <dgm:pt modelId="{5915E7C7-0060-41D4-92D4-3B0D3A806F60}" type="sibTrans" cxnId="{99B2E814-8821-4254-ACF9-FE11718AC41C}">
      <dgm:prSet/>
      <dgm:spPr/>
      <dgm:t>
        <a:bodyPr/>
        <a:lstStyle/>
        <a:p>
          <a:endParaRPr lang="en-CA"/>
        </a:p>
      </dgm:t>
    </dgm:pt>
    <dgm:pt modelId="{0C98E6C0-C09A-4CCD-8925-420D6DE0AF41}">
      <dgm:prSet phldrT="[Text]"/>
      <dgm:spPr/>
      <dgm:t>
        <a:bodyPr/>
        <a:lstStyle/>
        <a:p>
          <a:r>
            <a:rPr lang="en-US"/>
            <a:t>Sales Associate</a:t>
          </a:r>
          <a:endParaRPr lang="en-CA"/>
        </a:p>
      </dgm:t>
    </dgm:pt>
    <dgm:pt modelId="{8858DA1F-5047-41D1-987D-E8C198FA08CD}" type="parTrans" cxnId="{18CAEC87-05CC-47ED-ACB7-E381970F5AEF}">
      <dgm:prSet/>
      <dgm:spPr/>
      <dgm:t>
        <a:bodyPr/>
        <a:lstStyle/>
        <a:p>
          <a:endParaRPr lang="en-CA"/>
        </a:p>
      </dgm:t>
    </dgm:pt>
    <dgm:pt modelId="{635F22A5-5FDA-4294-ABC6-7D6FEAD1093A}" type="sibTrans" cxnId="{18CAEC87-05CC-47ED-ACB7-E381970F5AEF}">
      <dgm:prSet/>
      <dgm:spPr/>
      <dgm:t>
        <a:bodyPr/>
        <a:lstStyle/>
        <a:p>
          <a:endParaRPr lang="en-CA"/>
        </a:p>
      </dgm:t>
    </dgm:pt>
    <dgm:pt modelId="{538A3118-5971-4402-89F7-4219F33F338B}">
      <dgm:prSet phldrT="[Text]"/>
      <dgm:spPr/>
      <dgm:t>
        <a:bodyPr/>
        <a:lstStyle/>
        <a:p>
          <a:r>
            <a:rPr lang="en-US"/>
            <a:t>Marketing</a:t>
          </a:r>
        </a:p>
      </dgm:t>
    </dgm:pt>
    <dgm:pt modelId="{BB834591-5AFC-4071-A259-7B40350471C1}" type="parTrans" cxnId="{32779AF8-EDAF-4ECA-BE86-F73F8B04ECFC}">
      <dgm:prSet/>
      <dgm:spPr/>
      <dgm:t>
        <a:bodyPr/>
        <a:lstStyle/>
        <a:p>
          <a:endParaRPr lang="en-CA"/>
        </a:p>
      </dgm:t>
    </dgm:pt>
    <dgm:pt modelId="{ED0A84F2-9481-4EA7-BF3C-8D3569B6F773}" type="sibTrans" cxnId="{32779AF8-EDAF-4ECA-BE86-F73F8B04ECFC}">
      <dgm:prSet/>
      <dgm:spPr/>
      <dgm:t>
        <a:bodyPr/>
        <a:lstStyle/>
        <a:p>
          <a:endParaRPr lang="en-CA"/>
        </a:p>
      </dgm:t>
    </dgm:pt>
    <dgm:pt modelId="{1476575E-CE8B-4A8D-B08C-7E0EE744BE7E}">
      <dgm:prSet phldrT="[Text]"/>
      <dgm:spPr/>
      <dgm:t>
        <a:bodyPr/>
        <a:lstStyle/>
        <a:p>
          <a:r>
            <a:rPr lang="en-US"/>
            <a:t>Sales Associate</a:t>
          </a:r>
          <a:endParaRPr lang="en-CA"/>
        </a:p>
      </dgm:t>
    </dgm:pt>
    <dgm:pt modelId="{E6BC45AA-A174-4691-B161-338AEC1E4FF2}" type="parTrans" cxnId="{A2C89376-1973-401C-A018-0353C3DB96E7}">
      <dgm:prSet/>
      <dgm:spPr/>
      <dgm:t>
        <a:bodyPr/>
        <a:lstStyle/>
        <a:p>
          <a:endParaRPr lang="en-CA"/>
        </a:p>
      </dgm:t>
    </dgm:pt>
    <dgm:pt modelId="{CA19D93A-A687-4E77-82A6-CBED1B2CE4FD}" type="sibTrans" cxnId="{A2C89376-1973-401C-A018-0353C3DB96E7}">
      <dgm:prSet/>
      <dgm:spPr/>
      <dgm:t>
        <a:bodyPr/>
        <a:lstStyle/>
        <a:p>
          <a:endParaRPr lang="en-CA"/>
        </a:p>
      </dgm:t>
    </dgm:pt>
    <dgm:pt modelId="{CFBDF17C-B746-4A63-BFA6-4D041BC9D8FF}" type="pres">
      <dgm:prSet presAssocID="{9C2FD48E-B66F-4F7F-AA97-8D3462048A8F}" presName="hierChild1" presStyleCnt="0">
        <dgm:presLayoutVars>
          <dgm:chPref val="1"/>
          <dgm:dir/>
          <dgm:animOne val="branch"/>
          <dgm:animLvl val="lvl"/>
          <dgm:resizeHandles/>
        </dgm:presLayoutVars>
      </dgm:prSet>
      <dgm:spPr/>
    </dgm:pt>
    <dgm:pt modelId="{0E9A4F12-FCE2-4334-B3C9-2FE76252231F}" type="pres">
      <dgm:prSet presAssocID="{E7D621CF-8C76-4C2F-9A27-5BF64E175AA2}" presName="hierRoot1" presStyleCnt="0"/>
      <dgm:spPr/>
    </dgm:pt>
    <dgm:pt modelId="{ADAD2D92-E6F2-4FBD-8800-0C1FDDA472C4}" type="pres">
      <dgm:prSet presAssocID="{E7D621CF-8C76-4C2F-9A27-5BF64E175AA2}" presName="composite" presStyleCnt="0"/>
      <dgm:spPr/>
    </dgm:pt>
    <dgm:pt modelId="{E0C674CA-D715-4AA4-9507-1085B9912A2C}" type="pres">
      <dgm:prSet presAssocID="{E7D621CF-8C76-4C2F-9A27-5BF64E175AA2}" presName="image" presStyleLbl="node0" presStyleIdx="0" presStyleCnt="1"/>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Office worker female with solid fill"/>
        </a:ext>
      </dgm:extLst>
    </dgm:pt>
    <dgm:pt modelId="{4EF83D55-FC08-4340-A286-A740CB574A26}" type="pres">
      <dgm:prSet presAssocID="{E7D621CF-8C76-4C2F-9A27-5BF64E175AA2}" presName="text" presStyleLbl="revTx" presStyleIdx="0" presStyleCnt="6">
        <dgm:presLayoutVars>
          <dgm:chPref val="3"/>
        </dgm:presLayoutVars>
      </dgm:prSet>
      <dgm:spPr/>
    </dgm:pt>
    <dgm:pt modelId="{E43BB4C5-2899-453A-8AB3-CA0CE844990B}" type="pres">
      <dgm:prSet presAssocID="{E7D621CF-8C76-4C2F-9A27-5BF64E175AA2}" presName="hierChild2" presStyleCnt="0"/>
      <dgm:spPr/>
    </dgm:pt>
    <dgm:pt modelId="{A1805D4A-E3F0-44CC-B785-FE0536E1F53F}" type="pres">
      <dgm:prSet presAssocID="{3396F6B5-FBD0-46BF-A194-FD1C1065E036}" presName="Name10" presStyleLbl="parChTrans1D2" presStyleIdx="0" presStyleCnt="2"/>
      <dgm:spPr/>
    </dgm:pt>
    <dgm:pt modelId="{D1A48A48-C4D4-4652-A427-E000CD0D1E68}" type="pres">
      <dgm:prSet presAssocID="{160761BE-85F8-4CA3-B4B7-D890160B04D0}" presName="hierRoot2" presStyleCnt="0"/>
      <dgm:spPr/>
    </dgm:pt>
    <dgm:pt modelId="{68858CBC-4A6E-4281-AF78-59F5B5F798E8}" type="pres">
      <dgm:prSet presAssocID="{160761BE-85F8-4CA3-B4B7-D890160B04D0}" presName="composite2" presStyleCnt="0"/>
      <dgm:spPr/>
    </dgm:pt>
    <dgm:pt modelId="{5D738864-6807-4D6E-841C-8AD294554BC6}" type="pres">
      <dgm:prSet presAssocID="{160761BE-85F8-4CA3-B4B7-D890160B04D0}" presName="image2" presStyleLbl="node2" presStyleIdx="0"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Office worker male with solid fill"/>
        </a:ext>
      </dgm:extLst>
    </dgm:pt>
    <dgm:pt modelId="{10DDF5F2-AF69-4B3B-A150-43443147773A}" type="pres">
      <dgm:prSet presAssocID="{160761BE-85F8-4CA3-B4B7-D890160B04D0}" presName="text2" presStyleLbl="revTx" presStyleIdx="1" presStyleCnt="6">
        <dgm:presLayoutVars>
          <dgm:chPref val="3"/>
        </dgm:presLayoutVars>
      </dgm:prSet>
      <dgm:spPr/>
    </dgm:pt>
    <dgm:pt modelId="{489AFB63-B060-4F04-9574-3023894DE5D2}" type="pres">
      <dgm:prSet presAssocID="{160761BE-85F8-4CA3-B4B7-D890160B04D0}" presName="hierChild3" presStyleCnt="0"/>
      <dgm:spPr/>
    </dgm:pt>
    <dgm:pt modelId="{7335699F-E302-443F-AD00-92E46F32169F}" type="pres">
      <dgm:prSet presAssocID="{2C5560C8-CAD8-4A87-9542-B075D4023D8A}" presName="Name17" presStyleLbl="parChTrans1D3" presStyleIdx="0" presStyleCnt="3"/>
      <dgm:spPr/>
    </dgm:pt>
    <dgm:pt modelId="{DE1209A7-B7A5-4CA3-85D0-F84A205299D5}" type="pres">
      <dgm:prSet presAssocID="{2C74F73F-0712-4461-AAFC-E9EDFF5F9DE0}" presName="hierRoot3" presStyleCnt="0"/>
      <dgm:spPr/>
    </dgm:pt>
    <dgm:pt modelId="{09D5F869-788E-4805-BA55-3CE14D0F7265}" type="pres">
      <dgm:prSet presAssocID="{2C74F73F-0712-4461-AAFC-E9EDFF5F9DE0}" presName="composite3" presStyleCnt="0"/>
      <dgm:spPr/>
    </dgm:pt>
    <dgm:pt modelId="{A0495E4B-921D-44D7-8786-5DE782C17D9A}" type="pres">
      <dgm:prSet presAssocID="{2C74F73F-0712-4461-AAFC-E9EDFF5F9DE0}" presName="image3" presStyleLbl="node3" presStyleIdx="0"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Male profile with solid fill"/>
        </a:ext>
      </dgm:extLst>
    </dgm:pt>
    <dgm:pt modelId="{48B33C7B-CC98-4A50-823B-FE0312283CAE}" type="pres">
      <dgm:prSet presAssocID="{2C74F73F-0712-4461-AAFC-E9EDFF5F9DE0}" presName="text3" presStyleLbl="revTx" presStyleIdx="2" presStyleCnt="6">
        <dgm:presLayoutVars>
          <dgm:chPref val="3"/>
        </dgm:presLayoutVars>
      </dgm:prSet>
      <dgm:spPr/>
    </dgm:pt>
    <dgm:pt modelId="{DA297958-1CB8-4447-ABE2-BE94254AE0A1}" type="pres">
      <dgm:prSet presAssocID="{2C74F73F-0712-4461-AAFC-E9EDFF5F9DE0}" presName="hierChild4" presStyleCnt="0"/>
      <dgm:spPr/>
    </dgm:pt>
    <dgm:pt modelId="{56E2DD83-20FD-479B-94A5-D239BF640650}" type="pres">
      <dgm:prSet presAssocID="{8858DA1F-5047-41D1-987D-E8C198FA08CD}" presName="Name17" presStyleLbl="parChTrans1D3" presStyleIdx="1" presStyleCnt="3"/>
      <dgm:spPr/>
    </dgm:pt>
    <dgm:pt modelId="{D46B4E80-91B3-42B1-8BFC-900D5774668E}" type="pres">
      <dgm:prSet presAssocID="{0C98E6C0-C09A-4CCD-8925-420D6DE0AF41}" presName="hierRoot3" presStyleCnt="0"/>
      <dgm:spPr/>
    </dgm:pt>
    <dgm:pt modelId="{35C886BC-C8B2-488B-B7A1-5C001326C025}" type="pres">
      <dgm:prSet presAssocID="{0C98E6C0-C09A-4CCD-8925-420D6DE0AF41}" presName="composite3" presStyleCnt="0"/>
      <dgm:spPr/>
    </dgm:pt>
    <dgm:pt modelId="{9F84614B-54F9-485B-9E1C-98F0D3BAC77A}" type="pres">
      <dgm:prSet presAssocID="{0C98E6C0-C09A-4CCD-8925-420D6DE0AF41}" presName="image3" presStyleLbl="node3" presStyleIdx="1" presStyleCnt="3"/>
      <dgm:spPr>
        <a:blipFill rotWithShape="1">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Office worker female outline"/>
        </a:ext>
      </dgm:extLst>
    </dgm:pt>
    <dgm:pt modelId="{CBF52F27-2C6A-4F9C-97B9-42B08C73E1EA}" type="pres">
      <dgm:prSet presAssocID="{0C98E6C0-C09A-4CCD-8925-420D6DE0AF41}" presName="text3" presStyleLbl="revTx" presStyleIdx="3" presStyleCnt="6">
        <dgm:presLayoutVars>
          <dgm:chPref val="3"/>
        </dgm:presLayoutVars>
      </dgm:prSet>
      <dgm:spPr/>
    </dgm:pt>
    <dgm:pt modelId="{CA8F0D5C-1D48-46E1-A6D2-700865DEBE5E}" type="pres">
      <dgm:prSet presAssocID="{0C98E6C0-C09A-4CCD-8925-420D6DE0AF41}" presName="hierChild4" presStyleCnt="0"/>
      <dgm:spPr/>
    </dgm:pt>
    <dgm:pt modelId="{91C5D575-1B81-4915-BD33-032DB8372AE4}" type="pres">
      <dgm:prSet presAssocID="{E6BC45AA-A174-4691-B161-338AEC1E4FF2}" presName="Name17" presStyleLbl="parChTrans1D3" presStyleIdx="2" presStyleCnt="3"/>
      <dgm:spPr/>
    </dgm:pt>
    <dgm:pt modelId="{78F56590-9D22-4F6D-B7A6-5D3C3B7B9097}" type="pres">
      <dgm:prSet presAssocID="{1476575E-CE8B-4A8D-B08C-7E0EE744BE7E}" presName="hierRoot3" presStyleCnt="0"/>
      <dgm:spPr/>
    </dgm:pt>
    <dgm:pt modelId="{092A447C-DCDC-4847-B3AA-BAC7592E3247}" type="pres">
      <dgm:prSet presAssocID="{1476575E-CE8B-4A8D-B08C-7E0EE744BE7E}" presName="composite3" presStyleCnt="0"/>
      <dgm:spPr/>
    </dgm:pt>
    <dgm:pt modelId="{B1CBDCE5-3F4D-41B8-90AB-C6F9DB0C03B1}" type="pres">
      <dgm:prSet presAssocID="{1476575E-CE8B-4A8D-B08C-7E0EE744BE7E}" presName="image3" presStyleLbl="node3" presStyleIdx="2" presStyleCnt="3"/>
      <dgm:spPr>
        <a:blipFill>
          <a:blip xmlns:r="http://schemas.openxmlformats.org/officeDocument/2006/relationships" r:embed="rId9">
            <a:extLst>
              <a:ext uri="{96DAC541-7B7A-43D3-8B79-37D633B846F1}">
                <asvg:svgBlip xmlns:asvg="http://schemas.microsoft.com/office/drawing/2016/SVG/main" r:embed="rId10"/>
              </a:ext>
            </a:extLst>
          </a:blip>
          <a:srcRect/>
          <a:stretch>
            <a:fillRect/>
          </a:stretch>
        </a:blipFill>
      </dgm:spPr>
      <dgm:extLst>
        <a:ext uri="{E40237B7-FDA0-4F09-8148-C483321AD2D9}">
          <dgm14:cNvPr xmlns:dgm14="http://schemas.microsoft.com/office/drawing/2010/diagram" id="0" name="" descr="Male profile outline"/>
        </a:ext>
      </dgm:extLst>
    </dgm:pt>
    <dgm:pt modelId="{CA44B712-C2FF-4408-93EB-E70894AED59B}" type="pres">
      <dgm:prSet presAssocID="{1476575E-CE8B-4A8D-B08C-7E0EE744BE7E}" presName="text3" presStyleLbl="revTx" presStyleIdx="4" presStyleCnt="6">
        <dgm:presLayoutVars>
          <dgm:chPref val="3"/>
        </dgm:presLayoutVars>
      </dgm:prSet>
      <dgm:spPr/>
    </dgm:pt>
    <dgm:pt modelId="{6352A1DB-D50A-4EA6-8F9B-D5B47579C0B7}" type="pres">
      <dgm:prSet presAssocID="{1476575E-CE8B-4A8D-B08C-7E0EE744BE7E}" presName="hierChild4" presStyleCnt="0"/>
      <dgm:spPr/>
    </dgm:pt>
    <dgm:pt modelId="{3F37166E-2C90-488C-964C-6D7B04DA6CD5}" type="pres">
      <dgm:prSet presAssocID="{BB834591-5AFC-4071-A259-7B40350471C1}" presName="Name10" presStyleLbl="parChTrans1D2" presStyleIdx="1" presStyleCnt="2"/>
      <dgm:spPr/>
    </dgm:pt>
    <dgm:pt modelId="{8D2441B6-2DDE-4ABB-A618-60387FC65889}" type="pres">
      <dgm:prSet presAssocID="{538A3118-5971-4402-89F7-4219F33F338B}" presName="hierRoot2" presStyleCnt="0"/>
      <dgm:spPr/>
    </dgm:pt>
    <dgm:pt modelId="{5C815D76-0542-4128-A6F9-2C54234A8647}" type="pres">
      <dgm:prSet presAssocID="{538A3118-5971-4402-89F7-4219F33F338B}" presName="composite2" presStyleCnt="0"/>
      <dgm:spPr/>
    </dgm:pt>
    <dgm:pt modelId="{87A95597-48C3-4198-AAF7-7091D2ADD4C0}" type="pres">
      <dgm:prSet presAssocID="{538A3118-5971-4402-89F7-4219F33F338B}" presName="image2" presStyleLbl="node2" presStyleIdx="1" presStyleCnt="2"/>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dgm:spPr>
      <dgm:extLst>
        <a:ext uri="{E40237B7-FDA0-4F09-8148-C483321AD2D9}">
          <dgm14:cNvPr xmlns:dgm14="http://schemas.microsoft.com/office/drawing/2010/diagram" id="0" name="" descr="Female Profile with solid fill"/>
        </a:ext>
      </dgm:extLst>
    </dgm:pt>
    <dgm:pt modelId="{B68279BC-71F0-4D84-ACC4-617E15E72FDB}" type="pres">
      <dgm:prSet presAssocID="{538A3118-5971-4402-89F7-4219F33F338B}" presName="text2" presStyleLbl="revTx" presStyleIdx="5" presStyleCnt="6">
        <dgm:presLayoutVars>
          <dgm:chPref val="3"/>
        </dgm:presLayoutVars>
      </dgm:prSet>
      <dgm:spPr/>
    </dgm:pt>
    <dgm:pt modelId="{F0B30CDB-4B2E-4771-8E54-984EAF011C19}" type="pres">
      <dgm:prSet presAssocID="{538A3118-5971-4402-89F7-4219F33F338B}" presName="hierChild3" presStyleCnt="0"/>
      <dgm:spPr/>
    </dgm:pt>
  </dgm:ptLst>
  <dgm:cxnLst>
    <dgm:cxn modelId="{65214306-A598-4D5A-99A7-60F74FCCE2BC}" type="presOf" srcId="{538A3118-5971-4402-89F7-4219F33F338B}" destId="{B68279BC-71F0-4D84-ACC4-617E15E72FDB}" srcOrd="0" destOrd="0" presId="urn:microsoft.com/office/officeart/2009/layout/CirclePictureHierarchy"/>
    <dgm:cxn modelId="{99B2E814-8821-4254-ACF9-FE11718AC41C}" srcId="{160761BE-85F8-4CA3-B4B7-D890160B04D0}" destId="{2C74F73F-0712-4461-AAFC-E9EDFF5F9DE0}" srcOrd="0" destOrd="0" parTransId="{2C5560C8-CAD8-4A87-9542-B075D4023D8A}" sibTransId="{5915E7C7-0060-41D4-92D4-3B0D3A806F60}"/>
    <dgm:cxn modelId="{0CF7A71B-3EAE-4104-A840-2EF8DCDB08E5}" type="presOf" srcId="{2C5560C8-CAD8-4A87-9542-B075D4023D8A}" destId="{7335699F-E302-443F-AD00-92E46F32169F}" srcOrd="0" destOrd="0" presId="urn:microsoft.com/office/officeart/2009/layout/CirclePictureHierarchy"/>
    <dgm:cxn modelId="{CF27FC1C-8BC7-4FEE-B0F9-C5D92706F0FC}" type="presOf" srcId="{3396F6B5-FBD0-46BF-A194-FD1C1065E036}" destId="{A1805D4A-E3F0-44CC-B785-FE0536E1F53F}" srcOrd="0" destOrd="0" presId="urn:microsoft.com/office/officeart/2009/layout/CirclePictureHierarchy"/>
    <dgm:cxn modelId="{391AFB29-9A11-4D0F-971C-C2B2A851A162}" type="presOf" srcId="{2C74F73F-0712-4461-AAFC-E9EDFF5F9DE0}" destId="{48B33C7B-CC98-4A50-823B-FE0312283CAE}" srcOrd="0" destOrd="0" presId="urn:microsoft.com/office/officeart/2009/layout/CirclePictureHierarchy"/>
    <dgm:cxn modelId="{9DDDA03C-B71F-4D24-BFA6-E36B91F2B102}" type="presOf" srcId="{0C98E6C0-C09A-4CCD-8925-420D6DE0AF41}" destId="{CBF52F27-2C6A-4F9C-97B9-42B08C73E1EA}" srcOrd="0" destOrd="0" presId="urn:microsoft.com/office/officeart/2009/layout/CirclePictureHierarchy"/>
    <dgm:cxn modelId="{20079465-D31E-473B-9CBB-C0DF23F0C20A}" type="presOf" srcId="{9C2FD48E-B66F-4F7F-AA97-8D3462048A8F}" destId="{CFBDF17C-B746-4A63-BFA6-4D041BC9D8FF}" srcOrd="0" destOrd="0" presId="urn:microsoft.com/office/officeart/2009/layout/CirclePictureHierarchy"/>
    <dgm:cxn modelId="{19E53F46-BFB4-46D4-A036-09745E3AB0CC}" type="presOf" srcId="{BB834591-5AFC-4071-A259-7B40350471C1}" destId="{3F37166E-2C90-488C-964C-6D7B04DA6CD5}" srcOrd="0" destOrd="0" presId="urn:microsoft.com/office/officeart/2009/layout/CirclePictureHierarchy"/>
    <dgm:cxn modelId="{FB07E446-A9D3-4722-8835-7A898458C228}" srcId="{9C2FD48E-B66F-4F7F-AA97-8D3462048A8F}" destId="{E7D621CF-8C76-4C2F-9A27-5BF64E175AA2}" srcOrd="0" destOrd="0" parTransId="{B4699D9B-67CA-41AA-962E-26BD919C0CF0}" sibTransId="{39B4E02C-B1DE-4C54-82D8-575B096C6E2A}"/>
    <dgm:cxn modelId="{43E34751-6A7F-4FFE-8E9A-1514DAF9C0D7}" type="presOf" srcId="{E6BC45AA-A174-4691-B161-338AEC1E4FF2}" destId="{91C5D575-1B81-4915-BD33-032DB8372AE4}" srcOrd="0" destOrd="0" presId="urn:microsoft.com/office/officeart/2009/layout/CirclePictureHierarchy"/>
    <dgm:cxn modelId="{C37A5872-096E-4CB4-B34E-C0D87CA35ABB}" type="presOf" srcId="{160761BE-85F8-4CA3-B4B7-D890160B04D0}" destId="{10DDF5F2-AF69-4B3B-A150-43443147773A}" srcOrd="0" destOrd="0" presId="urn:microsoft.com/office/officeart/2009/layout/CirclePictureHierarchy"/>
    <dgm:cxn modelId="{A2C89376-1973-401C-A018-0353C3DB96E7}" srcId="{160761BE-85F8-4CA3-B4B7-D890160B04D0}" destId="{1476575E-CE8B-4A8D-B08C-7E0EE744BE7E}" srcOrd="2" destOrd="0" parTransId="{E6BC45AA-A174-4691-B161-338AEC1E4FF2}" sibTransId="{CA19D93A-A687-4E77-82A6-CBED1B2CE4FD}"/>
    <dgm:cxn modelId="{18CAEC87-05CC-47ED-ACB7-E381970F5AEF}" srcId="{160761BE-85F8-4CA3-B4B7-D890160B04D0}" destId="{0C98E6C0-C09A-4CCD-8925-420D6DE0AF41}" srcOrd="1" destOrd="0" parTransId="{8858DA1F-5047-41D1-987D-E8C198FA08CD}" sibTransId="{635F22A5-5FDA-4294-ABC6-7D6FEAD1093A}"/>
    <dgm:cxn modelId="{2B4606A3-2A22-41B5-BD5C-131107FE88E7}" srcId="{E7D621CF-8C76-4C2F-9A27-5BF64E175AA2}" destId="{160761BE-85F8-4CA3-B4B7-D890160B04D0}" srcOrd="0" destOrd="0" parTransId="{3396F6B5-FBD0-46BF-A194-FD1C1065E036}" sibTransId="{01349F26-8AA6-480A-A04C-7E8F17151AE0}"/>
    <dgm:cxn modelId="{2451E4BE-1D1C-4425-AAF6-9CA4B44328B3}" type="presOf" srcId="{1476575E-CE8B-4A8D-B08C-7E0EE744BE7E}" destId="{CA44B712-C2FF-4408-93EB-E70894AED59B}" srcOrd="0" destOrd="0" presId="urn:microsoft.com/office/officeart/2009/layout/CirclePictureHierarchy"/>
    <dgm:cxn modelId="{719DD4D7-8055-464B-94F0-0BCC541B6507}" type="presOf" srcId="{E7D621CF-8C76-4C2F-9A27-5BF64E175AA2}" destId="{4EF83D55-FC08-4340-A286-A740CB574A26}" srcOrd="0" destOrd="0" presId="urn:microsoft.com/office/officeart/2009/layout/CirclePictureHierarchy"/>
    <dgm:cxn modelId="{54C832F4-0BE2-48C1-A84F-DB3A7A977009}" type="presOf" srcId="{8858DA1F-5047-41D1-987D-E8C198FA08CD}" destId="{56E2DD83-20FD-479B-94A5-D239BF640650}" srcOrd="0" destOrd="0" presId="urn:microsoft.com/office/officeart/2009/layout/CirclePictureHierarchy"/>
    <dgm:cxn modelId="{32779AF8-EDAF-4ECA-BE86-F73F8B04ECFC}" srcId="{E7D621CF-8C76-4C2F-9A27-5BF64E175AA2}" destId="{538A3118-5971-4402-89F7-4219F33F338B}" srcOrd="1" destOrd="0" parTransId="{BB834591-5AFC-4071-A259-7B40350471C1}" sibTransId="{ED0A84F2-9481-4EA7-BF3C-8D3569B6F773}"/>
    <dgm:cxn modelId="{8104BFFB-6302-48B2-889F-023299C71CCA}" type="presParOf" srcId="{CFBDF17C-B746-4A63-BFA6-4D041BC9D8FF}" destId="{0E9A4F12-FCE2-4334-B3C9-2FE76252231F}" srcOrd="0" destOrd="0" presId="urn:microsoft.com/office/officeart/2009/layout/CirclePictureHierarchy"/>
    <dgm:cxn modelId="{C1C4F288-F3F8-4D89-B1B2-82EB829F3E56}" type="presParOf" srcId="{0E9A4F12-FCE2-4334-B3C9-2FE76252231F}" destId="{ADAD2D92-E6F2-4FBD-8800-0C1FDDA472C4}" srcOrd="0" destOrd="0" presId="urn:microsoft.com/office/officeart/2009/layout/CirclePictureHierarchy"/>
    <dgm:cxn modelId="{C9B21932-91D3-49BE-BED9-E987457FAF1B}" type="presParOf" srcId="{ADAD2D92-E6F2-4FBD-8800-0C1FDDA472C4}" destId="{E0C674CA-D715-4AA4-9507-1085B9912A2C}" srcOrd="0" destOrd="0" presId="urn:microsoft.com/office/officeart/2009/layout/CirclePictureHierarchy"/>
    <dgm:cxn modelId="{16023E1C-25B2-4024-BC29-86B0F00AEE15}" type="presParOf" srcId="{ADAD2D92-E6F2-4FBD-8800-0C1FDDA472C4}" destId="{4EF83D55-FC08-4340-A286-A740CB574A26}" srcOrd="1" destOrd="0" presId="urn:microsoft.com/office/officeart/2009/layout/CirclePictureHierarchy"/>
    <dgm:cxn modelId="{56887731-0F97-4BE3-AC11-374106965ED5}" type="presParOf" srcId="{0E9A4F12-FCE2-4334-B3C9-2FE76252231F}" destId="{E43BB4C5-2899-453A-8AB3-CA0CE844990B}" srcOrd="1" destOrd="0" presId="urn:microsoft.com/office/officeart/2009/layout/CirclePictureHierarchy"/>
    <dgm:cxn modelId="{D3E5ECEE-6F47-4D91-BEEC-A9E1B7C8196A}" type="presParOf" srcId="{E43BB4C5-2899-453A-8AB3-CA0CE844990B}" destId="{A1805D4A-E3F0-44CC-B785-FE0536E1F53F}" srcOrd="0" destOrd="0" presId="urn:microsoft.com/office/officeart/2009/layout/CirclePictureHierarchy"/>
    <dgm:cxn modelId="{6FA22658-B6F7-4221-A1A2-1519FD8CF55F}" type="presParOf" srcId="{E43BB4C5-2899-453A-8AB3-CA0CE844990B}" destId="{D1A48A48-C4D4-4652-A427-E000CD0D1E68}" srcOrd="1" destOrd="0" presId="urn:microsoft.com/office/officeart/2009/layout/CirclePictureHierarchy"/>
    <dgm:cxn modelId="{FE010769-7772-459E-AA8A-B2F6CE0615E1}" type="presParOf" srcId="{D1A48A48-C4D4-4652-A427-E000CD0D1E68}" destId="{68858CBC-4A6E-4281-AF78-59F5B5F798E8}" srcOrd="0" destOrd="0" presId="urn:microsoft.com/office/officeart/2009/layout/CirclePictureHierarchy"/>
    <dgm:cxn modelId="{C945E807-9059-4F8F-B654-8ADFF2291282}" type="presParOf" srcId="{68858CBC-4A6E-4281-AF78-59F5B5F798E8}" destId="{5D738864-6807-4D6E-841C-8AD294554BC6}" srcOrd="0" destOrd="0" presId="urn:microsoft.com/office/officeart/2009/layout/CirclePictureHierarchy"/>
    <dgm:cxn modelId="{A5D8280C-9215-4461-9E90-6A278E65F0C3}" type="presParOf" srcId="{68858CBC-4A6E-4281-AF78-59F5B5F798E8}" destId="{10DDF5F2-AF69-4B3B-A150-43443147773A}" srcOrd="1" destOrd="0" presId="urn:microsoft.com/office/officeart/2009/layout/CirclePictureHierarchy"/>
    <dgm:cxn modelId="{1DDC8DBD-B2E1-4F00-886C-0C0141956D1F}" type="presParOf" srcId="{D1A48A48-C4D4-4652-A427-E000CD0D1E68}" destId="{489AFB63-B060-4F04-9574-3023894DE5D2}" srcOrd="1" destOrd="0" presId="urn:microsoft.com/office/officeart/2009/layout/CirclePictureHierarchy"/>
    <dgm:cxn modelId="{A0E3A3E3-50C3-4529-94FE-701D982C2FFB}" type="presParOf" srcId="{489AFB63-B060-4F04-9574-3023894DE5D2}" destId="{7335699F-E302-443F-AD00-92E46F32169F}" srcOrd="0" destOrd="0" presId="urn:microsoft.com/office/officeart/2009/layout/CirclePictureHierarchy"/>
    <dgm:cxn modelId="{24D0E768-B35E-4B1D-B91C-4B39D7999FA2}" type="presParOf" srcId="{489AFB63-B060-4F04-9574-3023894DE5D2}" destId="{DE1209A7-B7A5-4CA3-85D0-F84A205299D5}" srcOrd="1" destOrd="0" presId="urn:microsoft.com/office/officeart/2009/layout/CirclePictureHierarchy"/>
    <dgm:cxn modelId="{B9FE35D2-1C5B-4CDD-AC8A-13ADD7E3BDCE}" type="presParOf" srcId="{DE1209A7-B7A5-4CA3-85D0-F84A205299D5}" destId="{09D5F869-788E-4805-BA55-3CE14D0F7265}" srcOrd="0" destOrd="0" presId="urn:microsoft.com/office/officeart/2009/layout/CirclePictureHierarchy"/>
    <dgm:cxn modelId="{8587C8D9-A022-4FC8-8542-DDFB503F608E}" type="presParOf" srcId="{09D5F869-788E-4805-BA55-3CE14D0F7265}" destId="{A0495E4B-921D-44D7-8786-5DE782C17D9A}" srcOrd="0" destOrd="0" presId="urn:microsoft.com/office/officeart/2009/layout/CirclePictureHierarchy"/>
    <dgm:cxn modelId="{2677FA98-5A11-4100-B85C-4D3BA2ADB71B}" type="presParOf" srcId="{09D5F869-788E-4805-BA55-3CE14D0F7265}" destId="{48B33C7B-CC98-4A50-823B-FE0312283CAE}" srcOrd="1" destOrd="0" presId="urn:microsoft.com/office/officeart/2009/layout/CirclePictureHierarchy"/>
    <dgm:cxn modelId="{802149E1-A459-4E82-AE5A-DA240AA8F3CD}" type="presParOf" srcId="{DE1209A7-B7A5-4CA3-85D0-F84A205299D5}" destId="{DA297958-1CB8-4447-ABE2-BE94254AE0A1}" srcOrd="1" destOrd="0" presId="urn:microsoft.com/office/officeart/2009/layout/CirclePictureHierarchy"/>
    <dgm:cxn modelId="{2AD60B36-A764-446C-8C5E-5B874F8ED29C}" type="presParOf" srcId="{489AFB63-B060-4F04-9574-3023894DE5D2}" destId="{56E2DD83-20FD-479B-94A5-D239BF640650}" srcOrd="2" destOrd="0" presId="urn:microsoft.com/office/officeart/2009/layout/CirclePictureHierarchy"/>
    <dgm:cxn modelId="{D4009284-95DF-4EED-B0A7-C92D1CB8D0E7}" type="presParOf" srcId="{489AFB63-B060-4F04-9574-3023894DE5D2}" destId="{D46B4E80-91B3-42B1-8BFC-900D5774668E}" srcOrd="3" destOrd="0" presId="urn:microsoft.com/office/officeart/2009/layout/CirclePictureHierarchy"/>
    <dgm:cxn modelId="{E971D080-BCEF-4D15-8BCB-982660CCF979}" type="presParOf" srcId="{D46B4E80-91B3-42B1-8BFC-900D5774668E}" destId="{35C886BC-C8B2-488B-B7A1-5C001326C025}" srcOrd="0" destOrd="0" presId="urn:microsoft.com/office/officeart/2009/layout/CirclePictureHierarchy"/>
    <dgm:cxn modelId="{C761EB3E-3906-4155-9E32-D62E4BC31516}" type="presParOf" srcId="{35C886BC-C8B2-488B-B7A1-5C001326C025}" destId="{9F84614B-54F9-485B-9E1C-98F0D3BAC77A}" srcOrd="0" destOrd="0" presId="urn:microsoft.com/office/officeart/2009/layout/CirclePictureHierarchy"/>
    <dgm:cxn modelId="{EFDDE1E5-DC48-41E6-853A-0805BCE59E9A}" type="presParOf" srcId="{35C886BC-C8B2-488B-B7A1-5C001326C025}" destId="{CBF52F27-2C6A-4F9C-97B9-42B08C73E1EA}" srcOrd="1" destOrd="0" presId="urn:microsoft.com/office/officeart/2009/layout/CirclePictureHierarchy"/>
    <dgm:cxn modelId="{22EF01BD-2DAE-464D-B3BE-37B7D8A603B3}" type="presParOf" srcId="{D46B4E80-91B3-42B1-8BFC-900D5774668E}" destId="{CA8F0D5C-1D48-46E1-A6D2-700865DEBE5E}" srcOrd="1" destOrd="0" presId="urn:microsoft.com/office/officeart/2009/layout/CirclePictureHierarchy"/>
    <dgm:cxn modelId="{D1DA056D-5450-41BA-B934-D9950A67F1C3}" type="presParOf" srcId="{489AFB63-B060-4F04-9574-3023894DE5D2}" destId="{91C5D575-1B81-4915-BD33-032DB8372AE4}" srcOrd="4" destOrd="0" presId="urn:microsoft.com/office/officeart/2009/layout/CirclePictureHierarchy"/>
    <dgm:cxn modelId="{895A379F-D12F-4502-B604-F485D354EAF6}" type="presParOf" srcId="{489AFB63-B060-4F04-9574-3023894DE5D2}" destId="{78F56590-9D22-4F6D-B7A6-5D3C3B7B9097}" srcOrd="5" destOrd="0" presId="urn:microsoft.com/office/officeart/2009/layout/CirclePictureHierarchy"/>
    <dgm:cxn modelId="{DD0D99D6-9931-412D-9E35-0686A27E9537}" type="presParOf" srcId="{78F56590-9D22-4F6D-B7A6-5D3C3B7B9097}" destId="{092A447C-DCDC-4847-B3AA-BAC7592E3247}" srcOrd="0" destOrd="0" presId="urn:microsoft.com/office/officeart/2009/layout/CirclePictureHierarchy"/>
    <dgm:cxn modelId="{A4A1FB2F-0ED3-47ED-9DCC-94931B96BC2C}" type="presParOf" srcId="{092A447C-DCDC-4847-B3AA-BAC7592E3247}" destId="{B1CBDCE5-3F4D-41B8-90AB-C6F9DB0C03B1}" srcOrd="0" destOrd="0" presId="urn:microsoft.com/office/officeart/2009/layout/CirclePictureHierarchy"/>
    <dgm:cxn modelId="{2BF8921A-3FD5-4210-A40C-E8E55BC713F9}" type="presParOf" srcId="{092A447C-DCDC-4847-B3AA-BAC7592E3247}" destId="{CA44B712-C2FF-4408-93EB-E70894AED59B}" srcOrd="1" destOrd="0" presId="urn:microsoft.com/office/officeart/2009/layout/CirclePictureHierarchy"/>
    <dgm:cxn modelId="{CD04BC9C-6F4E-458F-A017-74B409EFCBA7}" type="presParOf" srcId="{78F56590-9D22-4F6D-B7A6-5D3C3B7B9097}" destId="{6352A1DB-D50A-4EA6-8F9B-D5B47579C0B7}" srcOrd="1" destOrd="0" presId="urn:microsoft.com/office/officeart/2009/layout/CirclePictureHierarchy"/>
    <dgm:cxn modelId="{910CD0E6-442E-428A-89FE-C417710335D0}" type="presParOf" srcId="{E43BB4C5-2899-453A-8AB3-CA0CE844990B}" destId="{3F37166E-2C90-488C-964C-6D7B04DA6CD5}" srcOrd="2" destOrd="0" presId="urn:microsoft.com/office/officeart/2009/layout/CirclePictureHierarchy"/>
    <dgm:cxn modelId="{749A045D-9B2B-4AFA-B8CC-7BB214CECC0D}" type="presParOf" srcId="{E43BB4C5-2899-453A-8AB3-CA0CE844990B}" destId="{8D2441B6-2DDE-4ABB-A618-60387FC65889}" srcOrd="3" destOrd="0" presId="urn:microsoft.com/office/officeart/2009/layout/CirclePictureHierarchy"/>
    <dgm:cxn modelId="{3855ED2A-AF1A-4258-AF34-D02A5218767C}" type="presParOf" srcId="{8D2441B6-2DDE-4ABB-A618-60387FC65889}" destId="{5C815D76-0542-4128-A6F9-2C54234A8647}" srcOrd="0" destOrd="0" presId="urn:microsoft.com/office/officeart/2009/layout/CirclePictureHierarchy"/>
    <dgm:cxn modelId="{1DEBC701-7471-446A-A71D-4B5023B14A13}" type="presParOf" srcId="{5C815D76-0542-4128-A6F9-2C54234A8647}" destId="{87A95597-48C3-4198-AAF7-7091D2ADD4C0}" srcOrd="0" destOrd="0" presId="urn:microsoft.com/office/officeart/2009/layout/CirclePictureHierarchy"/>
    <dgm:cxn modelId="{7DB6969B-7734-4F86-AC9D-AA879D0A5EB2}" type="presParOf" srcId="{5C815D76-0542-4128-A6F9-2C54234A8647}" destId="{B68279BC-71F0-4D84-ACC4-617E15E72FDB}" srcOrd="1" destOrd="0" presId="urn:microsoft.com/office/officeart/2009/layout/CirclePictureHierarchy"/>
    <dgm:cxn modelId="{B78AF912-5F7A-4BBE-A7BC-46E9D89A089A}" type="presParOf" srcId="{8D2441B6-2DDE-4ABB-A618-60387FC65889}" destId="{F0B30CDB-4B2E-4771-8E54-984EAF011C19}" srcOrd="1" destOrd="0" presId="urn:microsoft.com/office/officeart/2009/layout/CirclePicture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E6FF08-EB58-489B-8128-EC6FC22E565A}">
      <dsp:nvSpPr>
        <dsp:cNvPr id="0" name=""/>
        <dsp:cNvSpPr/>
      </dsp:nvSpPr>
      <dsp:spPr>
        <a:xfrm>
          <a:off x="0" y="0"/>
          <a:ext cx="6630142" cy="2510095"/>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n-US" sz="6500" kern="1200"/>
            <a:t>Owner</a:t>
          </a:r>
          <a:endParaRPr lang="en-CA" sz="6500" kern="1200"/>
        </a:p>
      </dsp:txBody>
      <dsp:txXfrm>
        <a:off x="73518" y="73518"/>
        <a:ext cx="6483106" cy="236305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E6FF08-EB58-489B-8128-EC6FC22E565A}">
      <dsp:nvSpPr>
        <dsp:cNvPr id="0" name=""/>
        <dsp:cNvSpPr/>
      </dsp:nvSpPr>
      <dsp:spPr>
        <a:xfrm>
          <a:off x="1587" y="385358"/>
          <a:ext cx="3385343" cy="2031206"/>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ctr" defTabSz="2444750">
            <a:lnSpc>
              <a:spcPct val="90000"/>
            </a:lnSpc>
            <a:spcBef>
              <a:spcPct val="0"/>
            </a:spcBef>
            <a:spcAft>
              <a:spcPct val="35000"/>
            </a:spcAft>
            <a:buNone/>
          </a:pPr>
          <a:r>
            <a:rPr lang="en-US" sz="5500" kern="1200"/>
            <a:t>Manager</a:t>
          </a:r>
          <a:endParaRPr lang="en-CA" sz="5500" kern="1200"/>
        </a:p>
      </dsp:txBody>
      <dsp:txXfrm>
        <a:off x="61079" y="444850"/>
        <a:ext cx="3266359" cy="1912222"/>
      </dsp:txXfrm>
    </dsp:sp>
    <dsp:sp modelId="{B1EC2619-601C-45B2-B228-4C476896DE20}">
      <dsp:nvSpPr>
        <dsp:cNvPr id="0" name=""/>
        <dsp:cNvSpPr/>
      </dsp:nvSpPr>
      <dsp:spPr>
        <a:xfrm>
          <a:off x="3725465" y="981178"/>
          <a:ext cx="717692" cy="839565"/>
        </a:xfrm>
        <a:prstGeom prs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CA" sz="3600" kern="1200"/>
        </a:p>
      </dsp:txBody>
      <dsp:txXfrm>
        <a:off x="3725465" y="1149091"/>
        <a:ext cx="502384" cy="503739"/>
      </dsp:txXfrm>
    </dsp:sp>
    <dsp:sp modelId="{F72AF1A6-993D-4D68-B8DA-EE80163F66C2}">
      <dsp:nvSpPr>
        <dsp:cNvPr id="0" name=""/>
        <dsp:cNvSpPr/>
      </dsp:nvSpPr>
      <dsp:spPr>
        <a:xfrm>
          <a:off x="4741068" y="385358"/>
          <a:ext cx="3385343" cy="2031206"/>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ctr" defTabSz="2444750">
            <a:lnSpc>
              <a:spcPct val="90000"/>
            </a:lnSpc>
            <a:spcBef>
              <a:spcPct val="0"/>
            </a:spcBef>
            <a:spcAft>
              <a:spcPct val="35000"/>
            </a:spcAft>
            <a:buNone/>
          </a:pPr>
          <a:r>
            <a:rPr lang="en-US" sz="5500" kern="1200"/>
            <a:t>Employee</a:t>
          </a:r>
          <a:endParaRPr lang="en-CA" sz="5500" kern="1200"/>
        </a:p>
      </dsp:txBody>
      <dsp:txXfrm>
        <a:off x="4800560" y="444850"/>
        <a:ext cx="3266359" cy="191222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76AF41-CFF5-4857-82B1-BFD79ED7935E}">
      <dsp:nvSpPr>
        <dsp:cNvPr id="0" name=""/>
        <dsp:cNvSpPr/>
      </dsp:nvSpPr>
      <dsp:spPr>
        <a:xfrm>
          <a:off x="2874010" y="3036805"/>
          <a:ext cx="2379980" cy="2379980"/>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035" tIns="26035" rIns="26035" bIns="26035" numCol="1" spcCol="1270" anchor="ctr" anchorCtr="0">
          <a:noAutofit/>
        </a:bodyPr>
        <a:lstStyle/>
        <a:p>
          <a:pPr marL="0" lvl="0" indent="0" algn="ctr" defTabSz="1822450">
            <a:lnSpc>
              <a:spcPct val="90000"/>
            </a:lnSpc>
            <a:spcBef>
              <a:spcPct val="0"/>
            </a:spcBef>
            <a:spcAft>
              <a:spcPct val="35000"/>
            </a:spcAft>
            <a:buNone/>
          </a:pPr>
          <a:r>
            <a:rPr lang="en-US" sz="4100" kern="1200"/>
            <a:t>Captain</a:t>
          </a:r>
          <a:endParaRPr lang="en-CA" sz="4100" kern="1200"/>
        </a:p>
      </dsp:txBody>
      <dsp:txXfrm>
        <a:off x="3222550" y="3385345"/>
        <a:ext cx="1682900" cy="1682900"/>
      </dsp:txXfrm>
    </dsp:sp>
    <dsp:sp modelId="{1AFDD350-F919-4F24-8204-90F2AADB6228}">
      <dsp:nvSpPr>
        <dsp:cNvPr id="0" name=""/>
        <dsp:cNvSpPr/>
      </dsp:nvSpPr>
      <dsp:spPr>
        <a:xfrm rot="12900000">
          <a:off x="1161933" y="2560481"/>
          <a:ext cx="2013351" cy="678294"/>
        </a:xfrm>
        <a:prstGeom prst="lef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83B75A2-1312-42F2-9E31-1D488238A045}">
      <dsp:nvSpPr>
        <dsp:cNvPr id="0" name=""/>
        <dsp:cNvSpPr/>
      </dsp:nvSpPr>
      <dsp:spPr>
        <a:xfrm>
          <a:off x="213498" y="1417830"/>
          <a:ext cx="2260981" cy="1808784"/>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4295" tIns="74295" rIns="74295" bIns="74295" numCol="1" spcCol="1270" anchor="ctr" anchorCtr="0">
          <a:noAutofit/>
        </a:bodyPr>
        <a:lstStyle/>
        <a:p>
          <a:pPr marL="0" lvl="0" indent="0" algn="ctr" defTabSz="1733550">
            <a:lnSpc>
              <a:spcPct val="90000"/>
            </a:lnSpc>
            <a:spcBef>
              <a:spcPct val="0"/>
            </a:spcBef>
            <a:spcAft>
              <a:spcPct val="35000"/>
            </a:spcAft>
            <a:buNone/>
          </a:pPr>
          <a:r>
            <a:rPr lang="en-US" sz="3900" kern="1200"/>
            <a:t>Deckhand</a:t>
          </a:r>
          <a:endParaRPr lang="en-CA" sz="3900" kern="1200"/>
        </a:p>
      </dsp:txBody>
      <dsp:txXfrm>
        <a:off x="266475" y="1470807"/>
        <a:ext cx="2155027" cy="1702830"/>
      </dsp:txXfrm>
    </dsp:sp>
    <dsp:sp modelId="{8E92D47B-83AF-4A51-9D53-3D7FEA23CF7E}">
      <dsp:nvSpPr>
        <dsp:cNvPr id="0" name=""/>
        <dsp:cNvSpPr/>
      </dsp:nvSpPr>
      <dsp:spPr>
        <a:xfrm rot="16200000">
          <a:off x="3057324" y="1573802"/>
          <a:ext cx="2013351" cy="678294"/>
        </a:xfrm>
        <a:prstGeom prst="lef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B0BF31A-65F7-4F81-B270-7B8974C2CFEA}">
      <dsp:nvSpPr>
        <dsp:cNvPr id="0" name=""/>
        <dsp:cNvSpPr/>
      </dsp:nvSpPr>
      <dsp:spPr>
        <a:xfrm>
          <a:off x="2933509" y="1881"/>
          <a:ext cx="2260981" cy="1808784"/>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4295" tIns="74295" rIns="74295" bIns="74295" numCol="1" spcCol="1270" anchor="ctr" anchorCtr="0">
          <a:noAutofit/>
        </a:bodyPr>
        <a:lstStyle/>
        <a:p>
          <a:pPr marL="0" lvl="0" indent="0" algn="ctr" defTabSz="1733550">
            <a:lnSpc>
              <a:spcPct val="90000"/>
            </a:lnSpc>
            <a:spcBef>
              <a:spcPct val="0"/>
            </a:spcBef>
            <a:spcAft>
              <a:spcPct val="35000"/>
            </a:spcAft>
            <a:buNone/>
          </a:pPr>
          <a:r>
            <a:rPr lang="en-US" sz="3900" kern="1200"/>
            <a:t>Deckhand</a:t>
          </a:r>
          <a:endParaRPr lang="en-CA" sz="3900" kern="1200"/>
        </a:p>
      </dsp:txBody>
      <dsp:txXfrm>
        <a:off x="2986486" y="54858"/>
        <a:ext cx="2155027" cy="1702830"/>
      </dsp:txXfrm>
    </dsp:sp>
    <dsp:sp modelId="{4676FAAD-A9F5-43EC-B911-1AB7A529A1D7}">
      <dsp:nvSpPr>
        <dsp:cNvPr id="0" name=""/>
        <dsp:cNvSpPr/>
      </dsp:nvSpPr>
      <dsp:spPr>
        <a:xfrm rot="19500000">
          <a:off x="4952715" y="2560481"/>
          <a:ext cx="2013351" cy="678294"/>
        </a:xfrm>
        <a:prstGeom prst="lef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664DBE6-0815-4CA6-A1F1-8B59BEA99ADE}">
      <dsp:nvSpPr>
        <dsp:cNvPr id="0" name=""/>
        <dsp:cNvSpPr/>
      </dsp:nvSpPr>
      <dsp:spPr>
        <a:xfrm>
          <a:off x="5653520" y="1417830"/>
          <a:ext cx="2260981" cy="18087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4295" tIns="74295" rIns="74295" bIns="74295" numCol="1" spcCol="1270" anchor="ctr" anchorCtr="0">
          <a:noAutofit/>
        </a:bodyPr>
        <a:lstStyle/>
        <a:p>
          <a:pPr marL="0" lvl="0" indent="0" algn="ctr" defTabSz="1733550">
            <a:lnSpc>
              <a:spcPct val="90000"/>
            </a:lnSpc>
            <a:spcBef>
              <a:spcPct val="0"/>
            </a:spcBef>
            <a:spcAft>
              <a:spcPct val="35000"/>
            </a:spcAft>
            <a:buNone/>
          </a:pPr>
          <a:r>
            <a:rPr lang="en-US" sz="3900" kern="1200"/>
            <a:t>Deckhand</a:t>
          </a:r>
          <a:endParaRPr lang="en-CA" sz="3900" kern="1200"/>
        </a:p>
      </dsp:txBody>
      <dsp:txXfrm>
        <a:off x="5706497" y="1470807"/>
        <a:ext cx="2155027" cy="170283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76AF41-CFF5-4857-82B1-BFD79ED7935E}">
      <dsp:nvSpPr>
        <dsp:cNvPr id="0" name=""/>
        <dsp:cNvSpPr/>
      </dsp:nvSpPr>
      <dsp:spPr>
        <a:xfrm>
          <a:off x="2966719" y="2897283"/>
          <a:ext cx="2194560" cy="2194560"/>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1689100">
            <a:lnSpc>
              <a:spcPct val="90000"/>
            </a:lnSpc>
            <a:spcBef>
              <a:spcPct val="0"/>
            </a:spcBef>
            <a:spcAft>
              <a:spcPct val="35000"/>
            </a:spcAft>
            <a:buNone/>
          </a:pPr>
          <a:r>
            <a:rPr lang="en-US" sz="3800" kern="1200"/>
            <a:t>Captain</a:t>
          </a:r>
          <a:endParaRPr lang="en-CA" sz="3800" kern="1200"/>
        </a:p>
      </dsp:txBody>
      <dsp:txXfrm>
        <a:off x="3288105" y="3218669"/>
        <a:ext cx="1551788" cy="1551788"/>
      </dsp:txXfrm>
    </dsp:sp>
    <dsp:sp modelId="{1AFDD350-F919-4F24-8204-90F2AADB6228}">
      <dsp:nvSpPr>
        <dsp:cNvPr id="0" name=""/>
        <dsp:cNvSpPr/>
      </dsp:nvSpPr>
      <dsp:spPr>
        <a:xfrm rot="11700000">
          <a:off x="1011106" y="3120762"/>
          <a:ext cx="1917859" cy="625449"/>
        </a:xfrm>
        <a:prstGeom prst="lef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83B75A2-1312-42F2-9E31-1D488238A045}">
      <dsp:nvSpPr>
        <dsp:cNvPr id="0" name=""/>
        <dsp:cNvSpPr/>
      </dsp:nvSpPr>
      <dsp:spPr>
        <a:xfrm>
          <a:off x="1365" y="2351365"/>
          <a:ext cx="2084832" cy="1667865"/>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1600200">
            <a:lnSpc>
              <a:spcPct val="90000"/>
            </a:lnSpc>
            <a:spcBef>
              <a:spcPct val="0"/>
            </a:spcBef>
            <a:spcAft>
              <a:spcPct val="35000"/>
            </a:spcAft>
            <a:buNone/>
          </a:pPr>
          <a:r>
            <a:rPr lang="en-US" sz="3600" kern="1200"/>
            <a:t>Deckhand</a:t>
          </a:r>
        </a:p>
      </dsp:txBody>
      <dsp:txXfrm>
        <a:off x="50215" y="2400215"/>
        <a:ext cx="1987132" cy="1570165"/>
      </dsp:txXfrm>
    </dsp:sp>
    <dsp:sp modelId="{8E92D47B-83AF-4A51-9D53-3D7FEA23CF7E}">
      <dsp:nvSpPr>
        <dsp:cNvPr id="0" name=""/>
        <dsp:cNvSpPr/>
      </dsp:nvSpPr>
      <dsp:spPr>
        <a:xfrm rot="14700000">
          <a:off x="2188905" y="1717116"/>
          <a:ext cx="1917859" cy="625449"/>
        </a:xfrm>
        <a:prstGeom prst="lef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B0BF31A-65F7-4F81-B270-7B8974C2CFEA}">
      <dsp:nvSpPr>
        <dsp:cNvPr id="0" name=""/>
        <dsp:cNvSpPr/>
      </dsp:nvSpPr>
      <dsp:spPr>
        <a:xfrm>
          <a:off x="1700157" y="326823"/>
          <a:ext cx="2084832" cy="1667865"/>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1600200">
            <a:lnSpc>
              <a:spcPct val="90000"/>
            </a:lnSpc>
            <a:spcBef>
              <a:spcPct val="0"/>
            </a:spcBef>
            <a:spcAft>
              <a:spcPct val="35000"/>
            </a:spcAft>
            <a:buNone/>
          </a:pPr>
          <a:r>
            <a:rPr lang="en-US" sz="3600" kern="1200"/>
            <a:t>Deckhand</a:t>
          </a:r>
        </a:p>
      </dsp:txBody>
      <dsp:txXfrm>
        <a:off x="1749007" y="375673"/>
        <a:ext cx="1987132" cy="1570165"/>
      </dsp:txXfrm>
    </dsp:sp>
    <dsp:sp modelId="{4676FAAD-A9F5-43EC-B911-1AB7A529A1D7}">
      <dsp:nvSpPr>
        <dsp:cNvPr id="0" name=""/>
        <dsp:cNvSpPr/>
      </dsp:nvSpPr>
      <dsp:spPr>
        <a:xfrm rot="17700000">
          <a:off x="4021235" y="1717116"/>
          <a:ext cx="1917859" cy="625449"/>
        </a:xfrm>
        <a:prstGeom prst="lef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664DBE6-0815-4CA6-A1F1-8B59BEA99ADE}">
      <dsp:nvSpPr>
        <dsp:cNvPr id="0" name=""/>
        <dsp:cNvSpPr/>
      </dsp:nvSpPr>
      <dsp:spPr>
        <a:xfrm>
          <a:off x="4343010" y="326823"/>
          <a:ext cx="2084832" cy="1667865"/>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1600200">
            <a:lnSpc>
              <a:spcPct val="90000"/>
            </a:lnSpc>
            <a:spcBef>
              <a:spcPct val="0"/>
            </a:spcBef>
            <a:spcAft>
              <a:spcPct val="35000"/>
            </a:spcAft>
            <a:buNone/>
          </a:pPr>
          <a:r>
            <a:rPr lang="en-US" sz="3600" kern="1200"/>
            <a:t>Deckhand</a:t>
          </a:r>
        </a:p>
      </dsp:txBody>
      <dsp:txXfrm>
        <a:off x="4391860" y="375673"/>
        <a:ext cx="1987132" cy="1570165"/>
      </dsp:txXfrm>
    </dsp:sp>
    <dsp:sp modelId="{A01F4AAC-5F47-47E4-81AC-FD7427545EF7}">
      <dsp:nvSpPr>
        <dsp:cNvPr id="0" name=""/>
        <dsp:cNvSpPr/>
      </dsp:nvSpPr>
      <dsp:spPr>
        <a:xfrm rot="20700000">
          <a:off x="5199034" y="3120762"/>
          <a:ext cx="1917859" cy="625449"/>
        </a:xfrm>
        <a:prstGeom prst="lef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BE4D57F-6F5D-48F7-898E-C280311A7D92}">
      <dsp:nvSpPr>
        <dsp:cNvPr id="0" name=""/>
        <dsp:cNvSpPr/>
      </dsp:nvSpPr>
      <dsp:spPr>
        <a:xfrm>
          <a:off x="6041802" y="2351365"/>
          <a:ext cx="2084832" cy="1667865"/>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1600200">
            <a:lnSpc>
              <a:spcPct val="90000"/>
            </a:lnSpc>
            <a:spcBef>
              <a:spcPct val="0"/>
            </a:spcBef>
            <a:spcAft>
              <a:spcPct val="35000"/>
            </a:spcAft>
            <a:buNone/>
          </a:pPr>
          <a:r>
            <a:rPr lang="en-US" sz="3600" kern="1200"/>
            <a:t>Deckhand</a:t>
          </a:r>
        </a:p>
      </dsp:txBody>
      <dsp:txXfrm>
        <a:off x="6090652" y="2400215"/>
        <a:ext cx="1987132" cy="157016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611E43-E4B0-479F-87BC-BC61D0B1C4F8}">
      <dsp:nvSpPr>
        <dsp:cNvPr id="0" name=""/>
        <dsp:cNvSpPr/>
      </dsp:nvSpPr>
      <dsp:spPr>
        <a:xfrm>
          <a:off x="581421" y="661"/>
          <a:ext cx="3095624" cy="1547812"/>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825" tIns="82550" rIns="123825" bIns="82550" numCol="1" spcCol="1270" anchor="ctr" anchorCtr="0">
          <a:noAutofit/>
        </a:bodyPr>
        <a:lstStyle/>
        <a:p>
          <a:pPr marL="0" lvl="0" indent="0" algn="ctr" defTabSz="2889250">
            <a:lnSpc>
              <a:spcPct val="90000"/>
            </a:lnSpc>
            <a:spcBef>
              <a:spcPct val="0"/>
            </a:spcBef>
            <a:spcAft>
              <a:spcPct val="35000"/>
            </a:spcAft>
            <a:buNone/>
          </a:pPr>
          <a:r>
            <a:rPr lang="en-US" sz="6500" kern="1200"/>
            <a:t>Partner</a:t>
          </a:r>
          <a:endParaRPr lang="en-CA" sz="6500" kern="1200"/>
        </a:p>
      </dsp:txBody>
      <dsp:txXfrm>
        <a:off x="626755" y="45995"/>
        <a:ext cx="3004956" cy="1457144"/>
      </dsp:txXfrm>
    </dsp:sp>
    <dsp:sp modelId="{2A80658A-C187-4629-9F84-BC5A73084341}">
      <dsp:nvSpPr>
        <dsp:cNvPr id="0" name=""/>
        <dsp:cNvSpPr/>
      </dsp:nvSpPr>
      <dsp:spPr>
        <a:xfrm>
          <a:off x="890984" y="1548474"/>
          <a:ext cx="309562" cy="1160859"/>
        </a:xfrm>
        <a:custGeom>
          <a:avLst/>
          <a:gdLst/>
          <a:ahLst/>
          <a:cxnLst/>
          <a:rect l="0" t="0" r="0" b="0"/>
          <a:pathLst>
            <a:path>
              <a:moveTo>
                <a:pt x="0" y="0"/>
              </a:moveTo>
              <a:lnTo>
                <a:pt x="0" y="1160859"/>
              </a:lnTo>
              <a:lnTo>
                <a:pt x="309562" y="1160859"/>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1D6952E-5EEC-48EC-8230-8ECFD55FC4EB}">
      <dsp:nvSpPr>
        <dsp:cNvPr id="0" name=""/>
        <dsp:cNvSpPr/>
      </dsp:nvSpPr>
      <dsp:spPr>
        <a:xfrm>
          <a:off x="1200546" y="1935427"/>
          <a:ext cx="2476499" cy="1547812"/>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9535" tIns="59690" rIns="89535" bIns="59690" numCol="1" spcCol="1270" anchor="ctr" anchorCtr="0">
          <a:noAutofit/>
        </a:bodyPr>
        <a:lstStyle/>
        <a:p>
          <a:pPr marL="0" lvl="0" indent="0" algn="ctr" defTabSz="2089150">
            <a:lnSpc>
              <a:spcPct val="90000"/>
            </a:lnSpc>
            <a:spcBef>
              <a:spcPct val="0"/>
            </a:spcBef>
            <a:spcAft>
              <a:spcPct val="35000"/>
            </a:spcAft>
            <a:buNone/>
          </a:pPr>
          <a:r>
            <a:rPr lang="en-US" sz="4700" kern="1200"/>
            <a:t>Paralegal</a:t>
          </a:r>
          <a:endParaRPr lang="en-CA" sz="4700" kern="1200"/>
        </a:p>
      </dsp:txBody>
      <dsp:txXfrm>
        <a:off x="1245880" y="1980761"/>
        <a:ext cx="2385831" cy="1457144"/>
      </dsp:txXfrm>
    </dsp:sp>
    <dsp:sp modelId="{01958C01-9E4C-40F9-B9B8-D67377879FB5}">
      <dsp:nvSpPr>
        <dsp:cNvPr id="0" name=""/>
        <dsp:cNvSpPr/>
      </dsp:nvSpPr>
      <dsp:spPr>
        <a:xfrm>
          <a:off x="890984" y="1548474"/>
          <a:ext cx="309562" cy="3095624"/>
        </a:xfrm>
        <a:custGeom>
          <a:avLst/>
          <a:gdLst/>
          <a:ahLst/>
          <a:cxnLst/>
          <a:rect l="0" t="0" r="0" b="0"/>
          <a:pathLst>
            <a:path>
              <a:moveTo>
                <a:pt x="0" y="0"/>
              </a:moveTo>
              <a:lnTo>
                <a:pt x="0" y="3095624"/>
              </a:lnTo>
              <a:lnTo>
                <a:pt x="309562" y="3095624"/>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0581794-5DD0-41AE-9246-5D36F1A5A9FE}">
      <dsp:nvSpPr>
        <dsp:cNvPr id="0" name=""/>
        <dsp:cNvSpPr/>
      </dsp:nvSpPr>
      <dsp:spPr>
        <a:xfrm>
          <a:off x="1200546" y="3870192"/>
          <a:ext cx="2476499" cy="1547812"/>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9055" tIns="39370" rIns="59055" bIns="39370" numCol="1" spcCol="1270" anchor="ctr" anchorCtr="0">
          <a:noAutofit/>
        </a:bodyPr>
        <a:lstStyle/>
        <a:p>
          <a:pPr marL="0" lvl="0" indent="0" algn="ctr" defTabSz="1377950">
            <a:lnSpc>
              <a:spcPct val="90000"/>
            </a:lnSpc>
            <a:spcBef>
              <a:spcPct val="0"/>
            </a:spcBef>
            <a:spcAft>
              <a:spcPct val="35000"/>
            </a:spcAft>
            <a:buNone/>
          </a:pPr>
          <a:r>
            <a:rPr lang="en-US" sz="3100" kern="1200"/>
            <a:t>Assistant</a:t>
          </a:r>
          <a:endParaRPr lang="en-CA" sz="3100" kern="1200"/>
        </a:p>
      </dsp:txBody>
      <dsp:txXfrm>
        <a:off x="1245880" y="3915526"/>
        <a:ext cx="2385831" cy="1457144"/>
      </dsp:txXfrm>
    </dsp:sp>
    <dsp:sp modelId="{99178C0F-A2DC-4AC6-98E5-FE3AB63B500D}">
      <dsp:nvSpPr>
        <dsp:cNvPr id="0" name=""/>
        <dsp:cNvSpPr/>
      </dsp:nvSpPr>
      <dsp:spPr>
        <a:xfrm>
          <a:off x="4450953" y="661"/>
          <a:ext cx="3095624" cy="1547812"/>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825" tIns="82550" rIns="123825" bIns="82550" numCol="1" spcCol="1270" anchor="ctr" anchorCtr="0">
          <a:noAutofit/>
        </a:bodyPr>
        <a:lstStyle/>
        <a:p>
          <a:pPr marL="0" lvl="0" indent="0" algn="ctr" defTabSz="2889250">
            <a:lnSpc>
              <a:spcPct val="90000"/>
            </a:lnSpc>
            <a:spcBef>
              <a:spcPct val="0"/>
            </a:spcBef>
            <a:spcAft>
              <a:spcPct val="35000"/>
            </a:spcAft>
            <a:buNone/>
          </a:pPr>
          <a:r>
            <a:rPr lang="en-US" sz="6500" kern="1200"/>
            <a:t>Partner</a:t>
          </a:r>
          <a:endParaRPr lang="en-CA" sz="6500" kern="1200"/>
        </a:p>
      </dsp:txBody>
      <dsp:txXfrm>
        <a:off x="4496287" y="45995"/>
        <a:ext cx="3004956" cy="1457144"/>
      </dsp:txXfrm>
    </dsp:sp>
    <dsp:sp modelId="{2763BE99-3BF7-494D-9E4B-9292A4433139}">
      <dsp:nvSpPr>
        <dsp:cNvPr id="0" name=""/>
        <dsp:cNvSpPr/>
      </dsp:nvSpPr>
      <dsp:spPr>
        <a:xfrm>
          <a:off x="4760515" y="1548474"/>
          <a:ext cx="309562" cy="1160859"/>
        </a:xfrm>
        <a:custGeom>
          <a:avLst/>
          <a:gdLst/>
          <a:ahLst/>
          <a:cxnLst/>
          <a:rect l="0" t="0" r="0" b="0"/>
          <a:pathLst>
            <a:path>
              <a:moveTo>
                <a:pt x="0" y="0"/>
              </a:moveTo>
              <a:lnTo>
                <a:pt x="0" y="1160859"/>
              </a:lnTo>
              <a:lnTo>
                <a:pt x="309562" y="1160859"/>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B5D98A5-AE0E-4557-B208-8BEB664E7EEA}">
      <dsp:nvSpPr>
        <dsp:cNvPr id="0" name=""/>
        <dsp:cNvSpPr/>
      </dsp:nvSpPr>
      <dsp:spPr>
        <a:xfrm>
          <a:off x="5070078" y="1935427"/>
          <a:ext cx="2476499" cy="1547812"/>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9535" tIns="59690" rIns="89535" bIns="59690" numCol="1" spcCol="1270" anchor="ctr" anchorCtr="0">
          <a:noAutofit/>
        </a:bodyPr>
        <a:lstStyle/>
        <a:p>
          <a:pPr marL="0" lvl="0" indent="0" algn="ctr" defTabSz="2089150">
            <a:lnSpc>
              <a:spcPct val="90000"/>
            </a:lnSpc>
            <a:spcBef>
              <a:spcPct val="0"/>
            </a:spcBef>
            <a:spcAft>
              <a:spcPct val="35000"/>
            </a:spcAft>
            <a:buNone/>
          </a:pPr>
          <a:r>
            <a:rPr lang="en-US" sz="4700" kern="1200"/>
            <a:t>Paralegal</a:t>
          </a:r>
          <a:endParaRPr lang="en-CA" sz="4700" kern="1200"/>
        </a:p>
      </dsp:txBody>
      <dsp:txXfrm>
        <a:off x="5115412" y="1980761"/>
        <a:ext cx="2385831" cy="1457144"/>
      </dsp:txXfrm>
    </dsp:sp>
    <dsp:sp modelId="{19197FC3-DBE2-4016-94F1-3D0E9BF746AC}">
      <dsp:nvSpPr>
        <dsp:cNvPr id="0" name=""/>
        <dsp:cNvSpPr/>
      </dsp:nvSpPr>
      <dsp:spPr>
        <a:xfrm>
          <a:off x="4760515" y="1548474"/>
          <a:ext cx="309562" cy="3095624"/>
        </a:xfrm>
        <a:custGeom>
          <a:avLst/>
          <a:gdLst/>
          <a:ahLst/>
          <a:cxnLst/>
          <a:rect l="0" t="0" r="0" b="0"/>
          <a:pathLst>
            <a:path>
              <a:moveTo>
                <a:pt x="0" y="0"/>
              </a:moveTo>
              <a:lnTo>
                <a:pt x="0" y="3095624"/>
              </a:lnTo>
              <a:lnTo>
                <a:pt x="309562" y="3095624"/>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FD0855A-AB18-40F4-BF69-B59C36C74C66}">
      <dsp:nvSpPr>
        <dsp:cNvPr id="0" name=""/>
        <dsp:cNvSpPr/>
      </dsp:nvSpPr>
      <dsp:spPr>
        <a:xfrm>
          <a:off x="5070078" y="3870192"/>
          <a:ext cx="2476499" cy="1547812"/>
        </a:xfrm>
        <a:prstGeom prst="roundRect">
          <a:avLst>
            <a:gd name="adj" fmla="val 10000"/>
          </a:avLst>
        </a:prstGeom>
        <a:solidFill>
          <a:schemeClr val="lt1">
            <a:alpha val="90000"/>
            <a:hueOff val="0"/>
            <a:satOff val="0"/>
            <a:lumOff val="0"/>
            <a:alphaOff val="0"/>
          </a:schemeClr>
        </a:solidFill>
        <a:ln w="12700" cap="flat" cmpd="sng" algn="ctr">
          <a:solidFill>
            <a:srgbClr val="C00000"/>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9055" tIns="39370" rIns="59055" bIns="39370" numCol="1" spcCol="1270" anchor="ctr" anchorCtr="0">
          <a:noAutofit/>
        </a:bodyPr>
        <a:lstStyle/>
        <a:p>
          <a:pPr marL="0" lvl="0" indent="0" algn="ctr" defTabSz="1377950">
            <a:lnSpc>
              <a:spcPct val="90000"/>
            </a:lnSpc>
            <a:spcBef>
              <a:spcPct val="0"/>
            </a:spcBef>
            <a:spcAft>
              <a:spcPct val="35000"/>
            </a:spcAft>
            <a:buNone/>
          </a:pPr>
          <a:r>
            <a:rPr lang="en-US" sz="3100" kern="1200"/>
            <a:t>Assistant</a:t>
          </a:r>
          <a:endParaRPr lang="en-CA" sz="2000" kern="1200"/>
        </a:p>
      </dsp:txBody>
      <dsp:txXfrm>
        <a:off x="5115412" y="3915526"/>
        <a:ext cx="2385831" cy="145714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611E43-E4B0-479F-87BC-BC61D0B1C4F8}">
      <dsp:nvSpPr>
        <dsp:cNvPr id="0" name=""/>
        <dsp:cNvSpPr/>
      </dsp:nvSpPr>
      <dsp:spPr>
        <a:xfrm>
          <a:off x="581421" y="661"/>
          <a:ext cx="3095624" cy="1547812"/>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825" tIns="82550" rIns="123825" bIns="82550" numCol="1" spcCol="1270" anchor="ctr" anchorCtr="0">
          <a:noAutofit/>
        </a:bodyPr>
        <a:lstStyle/>
        <a:p>
          <a:pPr marL="0" lvl="0" indent="0" algn="ctr" defTabSz="2889250">
            <a:lnSpc>
              <a:spcPct val="90000"/>
            </a:lnSpc>
            <a:spcBef>
              <a:spcPct val="0"/>
            </a:spcBef>
            <a:spcAft>
              <a:spcPct val="35000"/>
            </a:spcAft>
            <a:buNone/>
          </a:pPr>
          <a:r>
            <a:rPr lang="en-US" sz="6500" kern="1200"/>
            <a:t>Partner</a:t>
          </a:r>
          <a:endParaRPr lang="en-CA" sz="6500" kern="1200"/>
        </a:p>
      </dsp:txBody>
      <dsp:txXfrm>
        <a:off x="626755" y="45995"/>
        <a:ext cx="3004956" cy="1457144"/>
      </dsp:txXfrm>
    </dsp:sp>
    <dsp:sp modelId="{2A80658A-C187-4629-9F84-BC5A73084341}">
      <dsp:nvSpPr>
        <dsp:cNvPr id="0" name=""/>
        <dsp:cNvSpPr/>
      </dsp:nvSpPr>
      <dsp:spPr>
        <a:xfrm>
          <a:off x="890984" y="1548474"/>
          <a:ext cx="309562" cy="1160859"/>
        </a:xfrm>
        <a:custGeom>
          <a:avLst/>
          <a:gdLst/>
          <a:ahLst/>
          <a:cxnLst/>
          <a:rect l="0" t="0" r="0" b="0"/>
          <a:pathLst>
            <a:path>
              <a:moveTo>
                <a:pt x="0" y="0"/>
              </a:moveTo>
              <a:lnTo>
                <a:pt x="0" y="1160859"/>
              </a:lnTo>
              <a:lnTo>
                <a:pt x="309562" y="1160859"/>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1D6952E-5EEC-48EC-8230-8ECFD55FC4EB}">
      <dsp:nvSpPr>
        <dsp:cNvPr id="0" name=""/>
        <dsp:cNvSpPr/>
      </dsp:nvSpPr>
      <dsp:spPr>
        <a:xfrm>
          <a:off x="1200546" y="1935427"/>
          <a:ext cx="2476499" cy="1547812"/>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9535" tIns="59690" rIns="89535" bIns="59690" numCol="1" spcCol="1270" anchor="ctr" anchorCtr="0">
          <a:noAutofit/>
        </a:bodyPr>
        <a:lstStyle/>
        <a:p>
          <a:pPr marL="0" lvl="0" indent="0" algn="ctr" defTabSz="2089150">
            <a:lnSpc>
              <a:spcPct val="90000"/>
            </a:lnSpc>
            <a:spcBef>
              <a:spcPct val="0"/>
            </a:spcBef>
            <a:spcAft>
              <a:spcPct val="35000"/>
            </a:spcAft>
            <a:buNone/>
          </a:pPr>
          <a:r>
            <a:rPr lang="en-US" sz="4700" kern="1200"/>
            <a:t>Paralegal</a:t>
          </a:r>
          <a:endParaRPr lang="en-CA" sz="4700" kern="1200"/>
        </a:p>
      </dsp:txBody>
      <dsp:txXfrm>
        <a:off x="1245880" y="1980761"/>
        <a:ext cx="2385831" cy="1457144"/>
      </dsp:txXfrm>
    </dsp:sp>
    <dsp:sp modelId="{01958C01-9E4C-40F9-B9B8-D67377879FB5}">
      <dsp:nvSpPr>
        <dsp:cNvPr id="0" name=""/>
        <dsp:cNvSpPr/>
      </dsp:nvSpPr>
      <dsp:spPr>
        <a:xfrm>
          <a:off x="890984" y="1548474"/>
          <a:ext cx="309562" cy="3095624"/>
        </a:xfrm>
        <a:custGeom>
          <a:avLst/>
          <a:gdLst/>
          <a:ahLst/>
          <a:cxnLst/>
          <a:rect l="0" t="0" r="0" b="0"/>
          <a:pathLst>
            <a:path>
              <a:moveTo>
                <a:pt x="0" y="0"/>
              </a:moveTo>
              <a:lnTo>
                <a:pt x="0" y="3095624"/>
              </a:lnTo>
              <a:lnTo>
                <a:pt x="309562" y="3095624"/>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0581794-5DD0-41AE-9246-5D36F1A5A9FE}">
      <dsp:nvSpPr>
        <dsp:cNvPr id="0" name=""/>
        <dsp:cNvSpPr/>
      </dsp:nvSpPr>
      <dsp:spPr>
        <a:xfrm>
          <a:off x="1200546" y="3870192"/>
          <a:ext cx="2476499" cy="1547812"/>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9055" tIns="39370" rIns="59055" bIns="39370" numCol="1" spcCol="1270" anchor="ctr" anchorCtr="0">
          <a:noAutofit/>
        </a:bodyPr>
        <a:lstStyle/>
        <a:p>
          <a:pPr marL="0" lvl="0" indent="0" algn="ctr" defTabSz="1377950">
            <a:lnSpc>
              <a:spcPct val="90000"/>
            </a:lnSpc>
            <a:spcBef>
              <a:spcPct val="0"/>
            </a:spcBef>
            <a:spcAft>
              <a:spcPct val="35000"/>
            </a:spcAft>
            <a:buNone/>
          </a:pPr>
          <a:r>
            <a:rPr lang="en-US" sz="3100" kern="1200"/>
            <a:t>Assistant       </a:t>
          </a:r>
          <a:r>
            <a:rPr lang="en-US" sz="2000" kern="1200"/>
            <a:t>(Office Management)</a:t>
          </a:r>
          <a:endParaRPr lang="en-CA" sz="3100" kern="1200"/>
        </a:p>
      </dsp:txBody>
      <dsp:txXfrm>
        <a:off x="1245880" y="3915526"/>
        <a:ext cx="2385831" cy="1457144"/>
      </dsp:txXfrm>
    </dsp:sp>
    <dsp:sp modelId="{99178C0F-A2DC-4AC6-98E5-FE3AB63B500D}">
      <dsp:nvSpPr>
        <dsp:cNvPr id="0" name=""/>
        <dsp:cNvSpPr/>
      </dsp:nvSpPr>
      <dsp:spPr>
        <a:xfrm>
          <a:off x="4450953" y="661"/>
          <a:ext cx="3095624" cy="1547812"/>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825" tIns="82550" rIns="123825" bIns="82550" numCol="1" spcCol="1270" anchor="ctr" anchorCtr="0">
          <a:noAutofit/>
        </a:bodyPr>
        <a:lstStyle/>
        <a:p>
          <a:pPr marL="0" lvl="0" indent="0" algn="ctr" defTabSz="2889250">
            <a:lnSpc>
              <a:spcPct val="90000"/>
            </a:lnSpc>
            <a:spcBef>
              <a:spcPct val="0"/>
            </a:spcBef>
            <a:spcAft>
              <a:spcPct val="35000"/>
            </a:spcAft>
            <a:buNone/>
          </a:pPr>
          <a:r>
            <a:rPr lang="en-US" sz="6500" kern="1200"/>
            <a:t>Partner</a:t>
          </a:r>
          <a:endParaRPr lang="en-CA" sz="6500" kern="1200"/>
        </a:p>
      </dsp:txBody>
      <dsp:txXfrm>
        <a:off x="4496287" y="45995"/>
        <a:ext cx="3004956" cy="1457144"/>
      </dsp:txXfrm>
    </dsp:sp>
    <dsp:sp modelId="{2763BE99-3BF7-494D-9E4B-9292A4433139}">
      <dsp:nvSpPr>
        <dsp:cNvPr id="0" name=""/>
        <dsp:cNvSpPr/>
      </dsp:nvSpPr>
      <dsp:spPr>
        <a:xfrm>
          <a:off x="4760515" y="1548474"/>
          <a:ext cx="309562" cy="1160859"/>
        </a:xfrm>
        <a:custGeom>
          <a:avLst/>
          <a:gdLst/>
          <a:ahLst/>
          <a:cxnLst/>
          <a:rect l="0" t="0" r="0" b="0"/>
          <a:pathLst>
            <a:path>
              <a:moveTo>
                <a:pt x="0" y="0"/>
              </a:moveTo>
              <a:lnTo>
                <a:pt x="0" y="1160859"/>
              </a:lnTo>
              <a:lnTo>
                <a:pt x="309562" y="1160859"/>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B5D98A5-AE0E-4557-B208-8BEB664E7EEA}">
      <dsp:nvSpPr>
        <dsp:cNvPr id="0" name=""/>
        <dsp:cNvSpPr/>
      </dsp:nvSpPr>
      <dsp:spPr>
        <a:xfrm>
          <a:off x="5070078" y="1935427"/>
          <a:ext cx="2476499" cy="1547812"/>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9535" tIns="59690" rIns="89535" bIns="59690" numCol="1" spcCol="1270" anchor="ctr" anchorCtr="0">
          <a:noAutofit/>
        </a:bodyPr>
        <a:lstStyle/>
        <a:p>
          <a:pPr marL="0" lvl="0" indent="0" algn="ctr" defTabSz="2089150">
            <a:lnSpc>
              <a:spcPct val="90000"/>
            </a:lnSpc>
            <a:spcBef>
              <a:spcPct val="0"/>
            </a:spcBef>
            <a:spcAft>
              <a:spcPct val="35000"/>
            </a:spcAft>
            <a:buNone/>
          </a:pPr>
          <a:r>
            <a:rPr lang="en-US" sz="4700" kern="1200"/>
            <a:t>Paralegal</a:t>
          </a:r>
          <a:endParaRPr lang="en-CA" sz="4700" kern="1200"/>
        </a:p>
      </dsp:txBody>
      <dsp:txXfrm>
        <a:off x="5115412" y="1980761"/>
        <a:ext cx="2385831" cy="1457144"/>
      </dsp:txXfrm>
    </dsp:sp>
    <dsp:sp modelId="{19197FC3-DBE2-4016-94F1-3D0E9BF746AC}">
      <dsp:nvSpPr>
        <dsp:cNvPr id="0" name=""/>
        <dsp:cNvSpPr/>
      </dsp:nvSpPr>
      <dsp:spPr>
        <a:xfrm>
          <a:off x="4760515" y="1548474"/>
          <a:ext cx="309562" cy="3095624"/>
        </a:xfrm>
        <a:custGeom>
          <a:avLst/>
          <a:gdLst/>
          <a:ahLst/>
          <a:cxnLst/>
          <a:rect l="0" t="0" r="0" b="0"/>
          <a:pathLst>
            <a:path>
              <a:moveTo>
                <a:pt x="0" y="0"/>
              </a:moveTo>
              <a:lnTo>
                <a:pt x="0" y="3095624"/>
              </a:lnTo>
              <a:lnTo>
                <a:pt x="309562" y="3095624"/>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FD0855A-AB18-40F4-BF69-B59C36C74C66}">
      <dsp:nvSpPr>
        <dsp:cNvPr id="0" name=""/>
        <dsp:cNvSpPr/>
      </dsp:nvSpPr>
      <dsp:spPr>
        <a:xfrm>
          <a:off x="5070078" y="3870192"/>
          <a:ext cx="2476499" cy="1547812"/>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9055" tIns="39370" rIns="59055" bIns="39370" numCol="1" spcCol="1270" anchor="ctr" anchorCtr="0">
          <a:noAutofit/>
        </a:bodyPr>
        <a:lstStyle/>
        <a:p>
          <a:pPr marL="0" lvl="0" indent="0" algn="ctr" defTabSz="1377950">
            <a:lnSpc>
              <a:spcPct val="90000"/>
            </a:lnSpc>
            <a:spcBef>
              <a:spcPct val="0"/>
            </a:spcBef>
            <a:spcAft>
              <a:spcPct val="35000"/>
            </a:spcAft>
            <a:buNone/>
          </a:pPr>
          <a:r>
            <a:rPr lang="en-US" sz="3100" kern="1200"/>
            <a:t>Assistant </a:t>
          </a:r>
          <a:r>
            <a:rPr lang="en-US" sz="2000" kern="1200"/>
            <a:t>(Accounting)</a:t>
          </a:r>
          <a:endParaRPr lang="en-CA" sz="2000" kern="1200"/>
        </a:p>
      </dsp:txBody>
      <dsp:txXfrm>
        <a:off x="5115412" y="3915526"/>
        <a:ext cx="2385831" cy="145714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DEB98D-6359-4FBE-8E2A-80B1DC566EBC}">
      <dsp:nvSpPr>
        <dsp:cNvPr id="0" name=""/>
        <dsp:cNvSpPr/>
      </dsp:nvSpPr>
      <dsp:spPr>
        <a:xfrm>
          <a:off x="6050279" y="3218603"/>
          <a:ext cx="91440" cy="320039"/>
        </a:xfrm>
        <a:custGeom>
          <a:avLst/>
          <a:gdLst/>
          <a:ahLst/>
          <a:cxnLst/>
          <a:rect l="0" t="0" r="0" b="0"/>
          <a:pathLst>
            <a:path>
              <a:moveTo>
                <a:pt x="45720" y="0"/>
              </a:moveTo>
              <a:lnTo>
                <a:pt x="45720" y="320039"/>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F37166E-2C90-488C-964C-6D7B04DA6CD5}">
      <dsp:nvSpPr>
        <dsp:cNvPr id="0" name=""/>
        <dsp:cNvSpPr/>
      </dsp:nvSpPr>
      <dsp:spPr>
        <a:xfrm>
          <a:off x="4000499" y="1882563"/>
          <a:ext cx="2095500" cy="320040"/>
        </a:xfrm>
        <a:custGeom>
          <a:avLst/>
          <a:gdLst/>
          <a:ahLst/>
          <a:cxnLst/>
          <a:rect l="0" t="0" r="0" b="0"/>
          <a:pathLst>
            <a:path>
              <a:moveTo>
                <a:pt x="0" y="0"/>
              </a:moveTo>
              <a:lnTo>
                <a:pt x="0" y="161290"/>
              </a:lnTo>
              <a:lnTo>
                <a:pt x="2095500" y="161290"/>
              </a:lnTo>
              <a:lnTo>
                <a:pt x="2095500" y="320040"/>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6E2DD83-20FD-479B-94A5-D239BF640650}">
      <dsp:nvSpPr>
        <dsp:cNvPr id="0" name=""/>
        <dsp:cNvSpPr/>
      </dsp:nvSpPr>
      <dsp:spPr>
        <a:xfrm>
          <a:off x="1904999" y="3218603"/>
          <a:ext cx="1397000" cy="320039"/>
        </a:xfrm>
        <a:custGeom>
          <a:avLst/>
          <a:gdLst/>
          <a:ahLst/>
          <a:cxnLst/>
          <a:rect l="0" t="0" r="0" b="0"/>
          <a:pathLst>
            <a:path>
              <a:moveTo>
                <a:pt x="0" y="0"/>
              </a:moveTo>
              <a:lnTo>
                <a:pt x="0" y="161289"/>
              </a:lnTo>
              <a:lnTo>
                <a:pt x="1397000" y="161289"/>
              </a:lnTo>
              <a:lnTo>
                <a:pt x="1397000" y="320039"/>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335699F-E302-443F-AD00-92E46F32169F}">
      <dsp:nvSpPr>
        <dsp:cNvPr id="0" name=""/>
        <dsp:cNvSpPr/>
      </dsp:nvSpPr>
      <dsp:spPr>
        <a:xfrm>
          <a:off x="507999" y="3218603"/>
          <a:ext cx="1397000" cy="320039"/>
        </a:xfrm>
        <a:custGeom>
          <a:avLst/>
          <a:gdLst/>
          <a:ahLst/>
          <a:cxnLst/>
          <a:rect l="0" t="0" r="0" b="0"/>
          <a:pathLst>
            <a:path>
              <a:moveTo>
                <a:pt x="1397000" y="0"/>
              </a:moveTo>
              <a:lnTo>
                <a:pt x="1397000" y="161289"/>
              </a:lnTo>
              <a:lnTo>
                <a:pt x="0" y="161289"/>
              </a:lnTo>
              <a:lnTo>
                <a:pt x="0" y="320039"/>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1805D4A-E3F0-44CC-B785-FE0536E1F53F}">
      <dsp:nvSpPr>
        <dsp:cNvPr id="0" name=""/>
        <dsp:cNvSpPr/>
      </dsp:nvSpPr>
      <dsp:spPr>
        <a:xfrm>
          <a:off x="1904999" y="1882563"/>
          <a:ext cx="2095500" cy="320040"/>
        </a:xfrm>
        <a:custGeom>
          <a:avLst/>
          <a:gdLst/>
          <a:ahLst/>
          <a:cxnLst/>
          <a:rect l="0" t="0" r="0" b="0"/>
          <a:pathLst>
            <a:path>
              <a:moveTo>
                <a:pt x="2095500" y="0"/>
              </a:moveTo>
              <a:lnTo>
                <a:pt x="2095500" y="161290"/>
              </a:lnTo>
              <a:lnTo>
                <a:pt x="0" y="161290"/>
              </a:lnTo>
              <a:lnTo>
                <a:pt x="0" y="320040"/>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0C674CA-D715-4AA4-9507-1085B9912A2C}">
      <dsp:nvSpPr>
        <dsp:cNvPr id="0" name=""/>
        <dsp:cNvSpPr/>
      </dsp:nvSpPr>
      <dsp:spPr>
        <a:xfrm>
          <a:off x="3492499" y="866563"/>
          <a:ext cx="1016000" cy="1016000"/>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EF83D55-FC08-4340-A286-A740CB574A26}">
      <dsp:nvSpPr>
        <dsp:cNvPr id="0" name=""/>
        <dsp:cNvSpPr/>
      </dsp:nvSpPr>
      <dsp:spPr>
        <a:xfrm>
          <a:off x="4508499" y="864023"/>
          <a:ext cx="1524000" cy="1016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Owner</a:t>
          </a:r>
          <a:endParaRPr lang="en-CA" sz="2400" kern="1200"/>
        </a:p>
      </dsp:txBody>
      <dsp:txXfrm>
        <a:off x="4508499" y="864023"/>
        <a:ext cx="1524000" cy="1016000"/>
      </dsp:txXfrm>
    </dsp:sp>
    <dsp:sp modelId="{5D738864-6807-4D6E-841C-8AD294554BC6}">
      <dsp:nvSpPr>
        <dsp:cNvPr id="0" name=""/>
        <dsp:cNvSpPr/>
      </dsp:nvSpPr>
      <dsp:spPr>
        <a:xfrm>
          <a:off x="1396999" y="2202603"/>
          <a:ext cx="1016000" cy="1016000"/>
        </a:xfrm>
        <a:prstGeom prst="ellipse">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0DDF5F2-AF69-4B3B-A150-43443147773A}">
      <dsp:nvSpPr>
        <dsp:cNvPr id="0" name=""/>
        <dsp:cNvSpPr/>
      </dsp:nvSpPr>
      <dsp:spPr>
        <a:xfrm>
          <a:off x="2412999" y="2200063"/>
          <a:ext cx="1524000" cy="1016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Head of Sales</a:t>
          </a:r>
          <a:endParaRPr lang="en-CA" sz="2400" kern="1200"/>
        </a:p>
      </dsp:txBody>
      <dsp:txXfrm>
        <a:off x="2412999" y="2200063"/>
        <a:ext cx="1524000" cy="1016000"/>
      </dsp:txXfrm>
    </dsp:sp>
    <dsp:sp modelId="{A0495E4B-921D-44D7-8786-5DE782C17D9A}">
      <dsp:nvSpPr>
        <dsp:cNvPr id="0" name=""/>
        <dsp:cNvSpPr/>
      </dsp:nvSpPr>
      <dsp:spPr>
        <a:xfrm>
          <a:off x="0" y="3538643"/>
          <a:ext cx="1016000" cy="1016000"/>
        </a:xfrm>
        <a:prstGeom prst="ellipse">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8B33C7B-CC98-4A50-823B-FE0312283CAE}">
      <dsp:nvSpPr>
        <dsp:cNvPr id="0" name=""/>
        <dsp:cNvSpPr/>
      </dsp:nvSpPr>
      <dsp:spPr>
        <a:xfrm>
          <a:off x="1015999" y="3536103"/>
          <a:ext cx="1524000" cy="1016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Sales Associate</a:t>
          </a:r>
          <a:endParaRPr lang="en-CA" sz="2400" kern="1200"/>
        </a:p>
      </dsp:txBody>
      <dsp:txXfrm>
        <a:off x="1015999" y="3536103"/>
        <a:ext cx="1524000" cy="1016000"/>
      </dsp:txXfrm>
    </dsp:sp>
    <dsp:sp modelId="{9F84614B-54F9-485B-9E1C-98F0D3BAC77A}">
      <dsp:nvSpPr>
        <dsp:cNvPr id="0" name=""/>
        <dsp:cNvSpPr/>
      </dsp:nvSpPr>
      <dsp:spPr>
        <a:xfrm>
          <a:off x="2793999" y="3538643"/>
          <a:ext cx="1016000" cy="1016000"/>
        </a:xfrm>
        <a:prstGeom prst="ellipse">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BF52F27-2C6A-4F9C-97B9-42B08C73E1EA}">
      <dsp:nvSpPr>
        <dsp:cNvPr id="0" name=""/>
        <dsp:cNvSpPr/>
      </dsp:nvSpPr>
      <dsp:spPr>
        <a:xfrm>
          <a:off x="3809999" y="3536103"/>
          <a:ext cx="1524000" cy="1016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Sales Associate</a:t>
          </a:r>
          <a:endParaRPr lang="en-CA" sz="2400" kern="1200"/>
        </a:p>
      </dsp:txBody>
      <dsp:txXfrm>
        <a:off x="3809999" y="3536103"/>
        <a:ext cx="1524000" cy="1016000"/>
      </dsp:txXfrm>
    </dsp:sp>
    <dsp:sp modelId="{87A95597-48C3-4198-AAF7-7091D2ADD4C0}">
      <dsp:nvSpPr>
        <dsp:cNvPr id="0" name=""/>
        <dsp:cNvSpPr/>
      </dsp:nvSpPr>
      <dsp:spPr>
        <a:xfrm>
          <a:off x="5587999" y="2202603"/>
          <a:ext cx="1016000" cy="1016000"/>
        </a:xfrm>
        <a:prstGeom prst="ellipse">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68279BC-71F0-4D84-ACC4-617E15E72FDB}">
      <dsp:nvSpPr>
        <dsp:cNvPr id="0" name=""/>
        <dsp:cNvSpPr/>
      </dsp:nvSpPr>
      <dsp:spPr>
        <a:xfrm>
          <a:off x="6604000" y="2200063"/>
          <a:ext cx="1524000" cy="1016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Marketing</a:t>
          </a:r>
        </a:p>
        <a:p>
          <a:pPr marL="0" lvl="0" indent="0" algn="l" defTabSz="1066800">
            <a:lnSpc>
              <a:spcPct val="90000"/>
            </a:lnSpc>
            <a:spcBef>
              <a:spcPct val="0"/>
            </a:spcBef>
            <a:spcAft>
              <a:spcPct val="35000"/>
            </a:spcAft>
            <a:buNone/>
          </a:pPr>
          <a:r>
            <a:rPr lang="en-US" sz="2400" kern="1200"/>
            <a:t>Manager</a:t>
          </a:r>
          <a:endParaRPr lang="en-CA" sz="2400" kern="1200"/>
        </a:p>
      </dsp:txBody>
      <dsp:txXfrm>
        <a:off x="6604000" y="2200063"/>
        <a:ext cx="1524000" cy="1016000"/>
      </dsp:txXfrm>
    </dsp:sp>
    <dsp:sp modelId="{39370E74-52A9-4E46-89D3-37088BEB94E2}">
      <dsp:nvSpPr>
        <dsp:cNvPr id="0" name=""/>
        <dsp:cNvSpPr/>
      </dsp:nvSpPr>
      <dsp:spPr>
        <a:xfrm>
          <a:off x="5587999" y="3538643"/>
          <a:ext cx="1016000" cy="1016000"/>
        </a:xfrm>
        <a:prstGeom prst="ellipse">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a:ln w="12700" cap="flat" cmpd="sng" algn="ctr">
          <a:solidFill>
            <a:srgbClr val="C00000"/>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4C469F6-DE49-4134-9777-91BEC6A82DBA}">
      <dsp:nvSpPr>
        <dsp:cNvPr id="0" name=""/>
        <dsp:cNvSpPr/>
      </dsp:nvSpPr>
      <dsp:spPr>
        <a:xfrm>
          <a:off x="6604000" y="3536103"/>
          <a:ext cx="1524000" cy="1016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Marketing </a:t>
          </a:r>
        </a:p>
        <a:p>
          <a:pPr marL="0" lvl="0" indent="0" algn="l" defTabSz="1066800">
            <a:lnSpc>
              <a:spcPct val="90000"/>
            </a:lnSpc>
            <a:spcBef>
              <a:spcPct val="0"/>
            </a:spcBef>
            <a:spcAft>
              <a:spcPct val="35000"/>
            </a:spcAft>
            <a:buNone/>
          </a:pPr>
          <a:r>
            <a:rPr lang="en-US" sz="2400" kern="1200"/>
            <a:t>Assistant</a:t>
          </a:r>
          <a:endParaRPr lang="en-CA" sz="2400" kern="1200"/>
        </a:p>
      </dsp:txBody>
      <dsp:txXfrm>
        <a:off x="6604000" y="3536103"/>
        <a:ext cx="1524000" cy="101600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37166E-2C90-488C-964C-6D7B04DA6CD5}">
      <dsp:nvSpPr>
        <dsp:cNvPr id="0" name=""/>
        <dsp:cNvSpPr/>
      </dsp:nvSpPr>
      <dsp:spPr>
        <a:xfrm>
          <a:off x="4699000" y="1882563"/>
          <a:ext cx="1396999" cy="320040"/>
        </a:xfrm>
        <a:custGeom>
          <a:avLst/>
          <a:gdLst/>
          <a:ahLst/>
          <a:cxnLst/>
          <a:rect l="0" t="0" r="0" b="0"/>
          <a:pathLst>
            <a:path>
              <a:moveTo>
                <a:pt x="0" y="0"/>
              </a:moveTo>
              <a:lnTo>
                <a:pt x="0" y="161290"/>
              </a:lnTo>
              <a:lnTo>
                <a:pt x="1396999" y="161290"/>
              </a:lnTo>
              <a:lnTo>
                <a:pt x="1396999" y="320040"/>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1C5D575-1B81-4915-BD33-032DB8372AE4}">
      <dsp:nvSpPr>
        <dsp:cNvPr id="0" name=""/>
        <dsp:cNvSpPr/>
      </dsp:nvSpPr>
      <dsp:spPr>
        <a:xfrm>
          <a:off x="3301999" y="3218603"/>
          <a:ext cx="2793999" cy="320039"/>
        </a:xfrm>
        <a:custGeom>
          <a:avLst/>
          <a:gdLst/>
          <a:ahLst/>
          <a:cxnLst/>
          <a:rect l="0" t="0" r="0" b="0"/>
          <a:pathLst>
            <a:path>
              <a:moveTo>
                <a:pt x="0" y="0"/>
              </a:moveTo>
              <a:lnTo>
                <a:pt x="0" y="161289"/>
              </a:lnTo>
              <a:lnTo>
                <a:pt x="2793999" y="161289"/>
              </a:lnTo>
              <a:lnTo>
                <a:pt x="2793999" y="320039"/>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6E2DD83-20FD-479B-94A5-D239BF640650}">
      <dsp:nvSpPr>
        <dsp:cNvPr id="0" name=""/>
        <dsp:cNvSpPr/>
      </dsp:nvSpPr>
      <dsp:spPr>
        <a:xfrm>
          <a:off x="3256279" y="3218603"/>
          <a:ext cx="91440" cy="320039"/>
        </a:xfrm>
        <a:custGeom>
          <a:avLst/>
          <a:gdLst/>
          <a:ahLst/>
          <a:cxnLst/>
          <a:rect l="0" t="0" r="0" b="0"/>
          <a:pathLst>
            <a:path>
              <a:moveTo>
                <a:pt x="45720" y="0"/>
              </a:moveTo>
              <a:lnTo>
                <a:pt x="45720" y="320039"/>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335699F-E302-443F-AD00-92E46F32169F}">
      <dsp:nvSpPr>
        <dsp:cNvPr id="0" name=""/>
        <dsp:cNvSpPr/>
      </dsp:nvSpPr>
      <dsp:spPr>
        <a:xfrm>
          <a:off x="507999" y="3218603"/>
          <a:ext cx="2794000" cy="320039"/>
        </a:xfrm>
        <a:custGeom>
          <a:avLst/>
          <a:gdLst/>
          <a:ahLst/>
          <a:cxnLst/>
          <a:rect l="0" t="0" r="0" b="0"/>
          <a:pathLst>
            <a:path>
              <a:moveTo>
                <a:pt x="2794000" y="0"/>
              </a:moveTo>
              <a:lnTo>
                <a:pt x="2794000" y="161289"/>
              </a:lnTo>
              <a:lnTo>
                <a:pt x="0" y="161289"/>
              </a:lnTo>
              <a:lnTo>
                <a:pt x="0" y="320039"/>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1805D4A-E3F0-44CC-B785-FE0536E1F53F}">
      <dsp:nvSpPr>
        <dsp:cNvPr id="0" name=""/>
        <dsp:cNvSpPr/>
      </dsp:nvSpPr>
      <dsp:spPr>
        <a:xfrm>
          <a:off x="3301999" y="1882563"/>
          <a:ext cx="1397000" cy="320040"/>
        </a:xfrm>
        <a:custGeom>
          <a:avLst/>
          <a:gdLst/>
          <a:ahLst/>
          <a:cxnLst/>
          <a:rect l="0" t="0" r="0" b="0"/>
          <a:pathLst>
            <a:path>
              <a:moveTo>
                <a:pt x="1397000" y="0"/>
              </a:moveTo>
              <a:lnTo>
                <a:pt x="1397000" y="161290"/>
              </a:lnTo>
              <a:lnTo>
                <a:pt x="0" y="161290"/>
              </a:lnTo>
              <a:lnTo>
                <a:pt x="0" y="320040"/>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0C674CA-D715-4AA4-9507-1085B9912A2C}">
      <dsp:nvSpPr>
        <dsp:cNvPr id="0" name=""/>
        <dsp:cNvSpPr/>
      </dsp:nvSpPr>
      <dsp:spPr>
        <a:xfrm>
          <a:off x="4191000" y="866563"/>
          <a:ext cx="1016000" cy="1016000"/>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EF83D55-FC08-4340-A286-A740CB574A26}">
      <dsp:nvSpPr>
        <dsp:cNvPr id="0" name=""/>
        <dsp:cNvSpPr/>
      </dsp:nvSpPr>
      <dsp:spPr>
        <a:xfrm>
          <a:off x="5206999" y="864023"/>
          <a:ext cx="1524000" cy="1016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Owner</a:t>
          </a:r>
          <a:endParaRPr lang="en-CA" sz="2500" kern="1200"/>
        </a:p>
      </dsp:txBody>
      <dsp:txXfrm>
        <a:off x="5206999" y="864023"/>
        <a:ext cx="1524000" cy="1016000"/>
      </dsp:txXfrm>
    </dsp:sp>
    <dsp:sp modelId="{5D738864-6807-4D6E-841C-8AD294554BC6}">
      <dsp:nvSpPr>
        <dsp:cNvPr id="0" name=""/>
        <dsp:cNvSpPr/>
      </dsp:nvSpPr>
      <dsp:spPr>
        <a:xfrm>
          <a:off x="2793999" y="2202603"/>
          <a:ext cx="1016000" cy="1016000"/>
        </a:xfrm>
        <a:prstGeom prst="ellipse">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0DDF5F2-AF69-4B3B-A150-43443147773A}">
      <dsp:nvSpPr>
        <dsp:cNvPr id="0" name=""/>
        <dsp:cNvSpPr/>
      </dsp:nvSpPr>
      <dsp:spPr>
        <a:xfrm>
          <a:off x="3809999" y="2200063"/>
          <a:ext cx="1524000" cy="1016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Head of Sales</a:t>
          </a:r>
          <a:endParaRPr lang="en-CA" sz="2500" kern="1200"/>
        </a:p>
      </dsp:txBody>
      <dsp:txXfrm>
        <a:off x="3809999" y="2200063"/>
        <a:ext cx="1524000" cy="1016000"/>
      </dsp:txXfrm>
    </dsp:sp>
    <dsp:sp modelId="{A0495E4B-921D-44D7-8786-5DE782C17D9A}">
      <dsp:nvSpPr>
        <dsp:cNvPr id="0" name=""/>
        <dsp:cNvSpPr/>
      </dsp:nvSpPr>
      <dsp:spPr>
        <a:xfrm>
          <a:off x="0" y="3538643"/>
          <a:ext cx="1016000" cy="1016000"/>
        </a:xfrm>
        <a:prstGeom prst="ellipse">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8B33C7B-CC98-4A50-823B-FE0312283CAE}">
      <dsp:nvSpPr>
        <dsp:cNvPr id="0" name=""/>
        <dsp:cNvSpPr/>
      </dsp:nvSpPr>
      <dsp:spPr>
        <a:xfrm>
          <a:off x="1015999" y="3536103"/>
          <a:ext cx="1524000" cy="1016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Sales Associate</a:t>
          </a:r>
          <a:endParaRPr lang="en-CA" sz="2500" kern="1200"/>
        </a:p>
      </dsp:txBody>
      <dsp:txXfrm>
        <a:off x="1015999" y="3536103"/>
        <a:ext cx="1524000" cy="1016000"/>
      </dsp:txXfrm>
    </dsp:sp>
    <dsp:sp modelId="{9F84614B-54F9-485B-9E1C-98F0D3BAC77A}">
      <dsp:nvSpPr>
        <dsp:cNvPr id="0" name=""/>
        <dsp:cNvSpPr/>
      </dsp:nvSpPr>
      <dsp:spPr>
        <a:xfrm>
          <a:off x="2793999" y="3538643"/>
          <a:ext cx="1016000" cy="1016000"/>
        </a:xfrm>
        <a:prstGeom prst="ellipse">
          <a:avLst/>
        </a:prstGeom>
        <a:blipFill rotWithShape="1">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BF52F27-2C6A-4F9C-97B9-42B08C73E1EA}">
      <dsp:nvSpPr>
        <dsp:cNvPr id="0" name=""/>
        <dsp:cNvSpPr/>
      </dsp:nvSpPr>
      <dsp:spPr>
        <a:xfrm>
          <a:off x="3809999" y="3536103"/>
          <a:ext cx="1524000" cy="1016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Sales Associate</a:t>
          </a:r>
          <a:endParaRPr lang="en-CA" sz="2500" kern="1200"/>
        </a:p>
      </dsp:txBody>
      <dsp:txXfrm>
        <a:off x="3809999" y="3536103"/>
        <a:ext cx="1524000" cy="1016000"/>
      </dsp:txXfrm>
    </dsp:sp>
    <dsp:sp modelId="{B1CBDCE5-3F4D-41B8-90AB-C6F9DB0C03B1}">
      <dsp:nvSpPr>
        <dsp:cNvPr id="0" name=""/>
        <dsp:cNvSpPr/>
      </dsp:nvSpPr>
      <dsp:spPr>
        <a:xfrm>
          <a:off x="5587999" y="3538643"/>
          <a:ext cx="1016000" cy="1016000"/>
        </a:xfrm>
        <a:prstGeom prst="ellipse">
          <a:avLst/>
        </a:prstGeom>
        <a:blipFill>
          <a:blip xmlns:r="http://schemas.openxmlformats.org/officeDocument/2006/relationships" r:embed="rId9">
            <a:extLst>
              <a:ext uri="{96DAC541-7B7A-43D3-8B79-37D633B846F1}">
                <asvg:svgBlip xmlns:asvg="http://schemas.microsoft.com/office/drawing/2016/SVG/main" r:embed="rId10"/>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A44B712-C2FF-4408-93EB-E70894AED59B}">
      <dsp:nvSpPr>
        <dsp:cNvPr id="0" name=""/>
        <dsp:cNvSpPr/>
      </dsp:nvSpPr>
      <dsp:spPr>
        <a:xfrm>
          <a:off x="6603999" y="3536103"/>
          <a:ext cx="1524000" cy="1016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Sales Associate</a:t>
          </a:r>
          <a:endParaRPr lang="en-CA" sz="2500" kern="1200"/>
        </a:p>
      </dsp:txBody>
      <dsp:txXfrm>
        <a:off x="6603999" y="3536103"/>
        <a:ext cx="1524000" cy="1016000"/>
      </dsp:txXfrm>
    </dsp:sp>
    <dsp:sp modelId="{87A95597-48C3-4198-AAF7-7091D2ADD4C0}">
      <dsp:nvSpPr>
        <dsp:cNvPr id="0" name=""/>
        <dsp:cNvSpPr/>
      </dsp:nvSpPr>
      <dsp:spPr>
        <a:xfrm>
          <a:off x="5587999" y="2202603"/>
          <a:ext cx="1016000" cy="1016000"/>
        </a:xfrm>
        <a:prstGeom prst="ellipse">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68279BC-71F0-4D84-ACC4-617E15E72FDB}">
      <dsp:nvSpPr>
        <dsp:cNvPr id="0" name=""/>
        <dsp:cNvSpPr/>
      </dsp:nvSpPr>
      <dsp:spPr>
        <a:xfrm>
          <a:off x="6604000" y="2200063"/>
          <a:ext cx="1524000" cy="1016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Marketing</a:t>
          </a:r>
        </a:p>
      </dsp:txBody>
      <dsp:txXfrm>
        <a:off x="6604000" y="2200063"/>
        <a:ext cx="1524000" cy="1016000"/>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9/layout/CirclePictureHierarchy">
  <dgm:title val=""/>
  <dgm:desc val=""/>
  <dgm:catLst>
    <dgm:cat type="hierarchy" pri="1750"/>
    <dgm:cat type="picture" pri="23000"/>
    <dgm:cat type="pictureconvert" pri="2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5"/>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h" for="ch" forName="image" refType="h" fact="0.8"/>
              <dgm:constr type="w" for="ch" forName="image" refType="h" refFor="ch" refForName="image"/>
              <dgm:constr type="t" for="ch" forName="image" refType="h" fact="0.1"/>
              <dgm:constr type="l" for="ch" forName="image"/>
              <dgm:constr type="w" for="ch" forName="text" refType="w" fact="0.6"/>
              <dgm:constr type="h" for="ch" forName="text" refType="h" fact="0.8"/>
              <dgm:constr type="t" for="ch" forName="text" refType="w" fact="0.04"/>
              <dgm:constr type="l" for="ch" forName="text" refType="w" fact="0.4"/>
            </dgm:constrLst>
            <dgm:ruleLst/>
            <dgm:layoutNode name="image" styleLbl="node0">
              <dgm:alg type="sp"/>
              <dgm:shape xmlns:r="http://schemas.openxmlformats.org/officeDocument/2006/relationships" type="ellipse" r:blip="" blipPhldr="1">
                <dgm:adjLst/>
              </dgm:shape>
              <dgm:presOf/>
              <dgm:constrLst/>
              <dgm:ruleLst/>
            </dgm:layoutNode>
            <dgm:layoutNode name="text"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image"/>
                    <dgm:param type="dstNode" val="image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h" for="ch" forName="image2" refType="h" fact="0.8"/>
                      <dgm:constr type="w" for="ch" forName="image2" refType="h" refFor="ch" refForName="image2"/>
                      <dgm:constr type="t" for="ch" forName="image2" refType="h" fact="0.1"/>
                      <dgm:constr type="l" for="ch" forName="image2"/>
                      <dgm:constr type="w" for="ch" forName="text2" refType="w" fact="0.6"/>
                      <dgm:constr type="h" for="ch" forName="text2" refType="h" fact="0.8"/>
                      <dgm:constr type="t" for="ch" forName="text2" refType="w" fact="0.04"/>
                      <dgm:constr type="l" for="ch" forName="text2" refType="w" fact="0.4"/>
                    </dgm:constrLst>
                    <dgm:ruleLst/>
                    <dgm:layoutNode name="image2">
                      <dgm:alg type="sp"/>
                      <dgm:shape xmlns:r="http://schemas.openxmlformats.org/officeDocument/2006/relationships" type="ellipse" r:blip="" blipPhldr="1">
                        <dgm:adjLst/>
                      </dgm:shape>
                      <dgm:presOf/>
                      <dgm:constrLst/>
                      <dgm:ruleLst/>
                    </dgm:layoutNode>
                    <dgm:layoutNode name="text2"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image2"/>
                            <dgm:param type="dstNode" val="image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h" for="ch" forName="image3" refType="h" fact="0.8"/>
                              <dgm:constr type="w" for="ch" forName="image3" refType="h" refFor="ch" refForName="image3"/>
                              <dgm:constr type="t" for="ch" forName="image3" refType="h" fact="0.1"/>
                              <dgm:constr type="l" for="ch" forName="image3"/>
                              <dgm:constr type="w" for="ch" forName="text3" refType="w" fact="0.6"/>
                              <dgm:constr type="h" for="ch" forName="text3" refType="h" fact="0.8"/>
                              <dgm:constr type="t" for="ch" forName="text3" refType="w" fact="0.04"/>
                              <dgm:constr type="l" for="ch" forName="text3" refType="w" fact="0.4"/>
                            </dgm:constrLst>
                            <dgm:ruleLst/>
                            <dgm:layoutNode name="image3">
                              <dgm:alg type="sp"/>
                              <dgm:shape xmlns:r="http://schemas.openxmlformats.org/officeDocument/2006/relationships" type="ellipse" r:blip="" blipPhldr="1">
                                <dgm:adjLst/>
                              </dgm:shape>
                              <dgm:presOf/>
                              <dgm:constrLst/>
                              <dgm:ruleLst/>
                            </dgm:layoutNode>
                            <dgm:layoutNode name="text3"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image3"/>
                                        <dgm:param type="dstNode" val="image4"/>
                                      </dgm:alg>
                                    </dgm:if>
                                    <dgm:else name="Name26">
                                      <dgm:alg type="conn">
                                        <dgm:param type="dim" val="1D"/>
                                        <dgm:param type="endSty" val="noArr"/>
                                        <dgm:param type="connRout" val="bend"/>
                                        <dgm:param type="bendPt" val="end"/>
                                        <dgm:param type="begPts" val="bCtr"/>
                                        <dgm:param type="endPts" val="tCtr"/>
                                        <dgm:param type="srcNode" val="image4"/>
                                        <dgm:param type="dstNode" val="image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h" for="ch" forName="image4" refType="h" fact="0.8"/>
                                      <dgm:constr type="w" for="ch" forName="image4" refType="h" refFor="ch" refForName="image4"/>
                                      <dgm:constr type="t" for="ch" forName="image4" refType="h" fact="0.1"/>
                                      <dgm:constr type="l" for="ch" forName="image4"/>
                                      <dgm:constr type="w" for="ch" forName="text4" refType="w" fact="0.6"/>
                                      <dgm:constr type="h" for="ch" forName="text4" refType="h" fact="0.8"/>
                                      <dgm:constr type="t" for="ch" forName="text4" refType="w" fact="0.04"/>
                                      <dgm:constr type="l" for="ch" forName="text4" refType="w" fact="0.4"/>
                                    </dgm:constrLst>
                                    <dgm:ruleLst/>
                                    <dgm:layoutNode name="image4">
                                      <dgm:alg type="sp"/>
                                      <dgm:shape xmlns:r="http://schemas.openxmlformats.org/officeDocument/2006/relationships" type="ellipse" r:blip="" blipPhldr="1">
                                        <dgm:adjLst/>
                                      </dgm:shape>
                                      <dgm:presOf/>
                                      <dgm:constrLst/>
                                      <dgm:ruleLst/>
                                    </dgm:layoutNode>
                                    <dgm:layoutNode name="text4"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9/layout/CirclePictureHierarchy">
  <dgm:title val=""/>
  <dgm:desc val=""/>
  <dgm:catLst>
    <dgm:cat type="hierarchy" pri="1750"/>
    <dgm:cat type="picture" pri="23000"/>
    <dgm:cat type="pictureconvert" pri="2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5"/>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h" for="ch" forName="image" refType="h" fact="0.8"/>
              <dgm:constr type="w" for="ch" forName="image" refType="h" refFor="ch" refForName="image"/>
              <dgm:constr type="t" for="ch" forName="image" refType="h" fact="0.1"/>
              <dgm:constr type="l" for="ch" forName="image"/>
              <dgm:constr type="w" for="ch" forName="text" refType="w" fact="0.6"/>
              <dgm:constr type="h" for="ch" forName="text" refType="h" fact="0.8"/>
              <dgm:constr type="t" for="ch" forName="text" refType="w" fact="0.04"/>
              <dgm:constr type="l" for="ch" forName="text" refType="w" fact="0.4"/>
            </dgm:constrLst>
            <dgm:ruleLst/>
            <dgm:layoutNode name="image" styleLbl="node0">
              <dgm:alg type="sp"/>
              <dgm:shape xmlns:r="http://schemas.openxmlformats.org/officeDocument/2006/relationships" type="ellipse" r:blip="" blipPhldr="1">
                <dgm:adjLst/>
              </dgm:shape>
              <dgm:presOf/>
              <dgm:constrLst/>
              <dgm:ruleLst/>
            </dgm:layoutNode>
            <dgm:layoutNode name="text"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image"/>
                    <dgm:param type="dstNode" val="image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h" for="ch" forName="image2" refType="h" fact="0.8"/>
                      <dgm:constr type="w" for="ch" forName="image2" refType="h" refFor="ch" refForName="image2"/>
                      <dgm:constr type="t" for="ch" forName="image2" refType="h" fact="0.1"/>
                      <dgm:constr type="l" for="ch" forName="image2"/>
                      <dgm:constr type="w" for="ch" forName="text2" refType="w" fact="0.6"/>
                      <dgm:constr type="h" for="ch" forName="text2" refType="h" fact="0.8"/>
                      <dgm:constr type="t" for="ch" forName="text2" refType="w" fact="0.04"/>
                      <dgm:constr type="l" for="ch" forName="text2" refType="w" fact="0.4"/>
                    </dgm:constrLst>
                    <dgm:ruleLst/>
                    <dgm:layoutNode name="image2">
                      <dgm:alg type="sp"/>
                      <dgm:shape xmlns:r="http://schemas.openxmlformats.org/officeDocument/2006/relationships" type="ellipse" r:blip="" blipPhldr="1">
                        <dgm:adjLst/>
                      </dgm:shape>
                      <dgm:presOf/>
                      <dgm:constrLst/>
                      <dgm:ruleLst/>
                    </dgm:layoutNode>
                    <dgm:layoutNode name="text2"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image2"/>
                            <dgm:param type="dstNode" val="image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h" for="ch" forName="image3" refType="h" fact="0.8"/>
                              <dgm:constr type="w" for="ch" forName="image3" refType="h" refFor="ch" refForName="image3"/>
                              <dgm:constr type="t" for="ch" forName="image3" refType="h" fact="0.1"/>
                              <dgm:constr type="l" for="ch" forName="image3"/>
                              <dgm:constr type="w" for="ch" forName="text3" refType="w" fact="0.6"/>
                              <dgm:constr type="h" for="ch" forName="text3" refType="h" fact="0.8"/>
                              <dgm:constr type="t" for="ch" forName="text3" refType="w" fact="0.04"/>
                              <dgm:constr type="l" for="ch" forName="text3" refType="w" fact="0.4"/>
                            </dgm:constrLst>
                            <dgm:ruleLst/>
                            <dgm:layoutNode name="image3">
                              <dgm:alg type="sp"/>
                              <dgm:shape xmlns:r="http://schemas.openxmlformats.org/officeDocument/2006/relationships" type="ellipse" r:blip="" blipPhldr="1">
                                <dgm:adjLst/>
                              </dgm:shape>
                              <dgm:presOf/>
                              <dgm:constrLst/>
                              <dgm:ruleLst/>
                            </dgm:layoutNode>
                            <dgm:layoutNode name="text3"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image3"/>
                                        <dgm:param type="dstNode" val="image4"/>
                                      </dgm:alg>
                                    </dgm:if>
                                    <dgm:else name="Name26">
                                      <dgm:alg type="conn">
                                        <dgm:param type="dim" val="1D"/>
                                        <dgm:param type="endSty" val="noArr"/>
                                        <dgm:param type="connRout" val="bend"/>
                                        <dgm:param type="bendPt" val="end"/>
                                        <dgm:param type="begPts" val="bCtr"/>
                                        <dgm:param type="endPts" val="tCtr"/>
                                        <dgm:param type="srcNode" val="image4"/>
                                        <dgm:param type="dstNode" val="image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h" for="ch" forName="image4" refType="h" fact="0.8"/>
                                      <dgm:constr type="w" for="ch" forName="image4" refType="h" refFor="ch" refForName="image4"/>
                                      <dgm:constr type="t" for="ch" forName="image4" refType="h" fact="0.1"/>
                                      <dgm:constr type="l" for="ch" forName="image4"/>
                                      <dgm:constr type="w" for="ch" forName="text4" refType="w" fact="0.6"/>
                                      <dgm:constr type="h" for="ch" forName="text4" refType="h" fact="0.8"/>
                                      <dgm:constr type="t" for="ch" forName="text4" refType="w" fact="0.04"/>
                                      <dgm:constr type="l" for="ch" forName="text4" refType="w" fact="0.4"/>
                                    </dgm:constrLst>
                                    <dgm:ruleLst/>
                                    <dgm:layoutNode name="image4">
                                      <dgm:alg type="sp"/>
                                      <dgm:shape xmlns:r="http://schemas.openxmlformats.org/officeDocument/2006/relationships" type="ellipse" r:blip="" blipPhldr="1">
                                        <dgm:adjLst/>
                                      </dgm:shape>
                                      <dgm:presOf/>
                                      <dgm:constrLst/>
                                      <dgm:ruleLst/>
                                    </dgm:layoutNode>
                                    <dgm:layoutNode name="text4" styleLbl="revTx">
                                      <dgm:varLst>
                                        <dgm:chPref val="3"/>
                                      </dgm:varLst>
                                      <dgm:alg type="tx">
                                        <dgm:param type="parTxLTRAlign" val="l"/>
                                        <dgm:param type="parTxRTLAlign" val="r"/>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6C0F3-7404-4746-AF87-8A13D026DC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B9631330-E914-466C-8BAD-9EF56FF53F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3E546CFD-05BF-404F-8468-1164AEBF61FD}"/>
              </a:ext>
            </a:extLst>
          </p:cNvPr>
          <p:cNvSpPr>
            <a:spLocks noGrp="1"/>
          </p:cNvSpPr>
          <p:nvPr>
            <p:ph type="dt" sz="half" idx="10"/>
          </p:nvPr>
        </p:nvSpPr>
        <p:spPr/>
        <p:txBody>
          <a:bodyPr/>
          <a:lstStyle/>
          <a:p>
            <a:fld id="{55682612-0EBA-4783-A89C-4FC194F53460}" type="datetimeFigureOut">
              <a:rPr lang="en-CA" smtClean="0"/>
              <a:t>2021-10-13</a:t>
            </a:fld>
            <a:endParaRPr lang="en-CA"/>
          </a:p>
        </p:txBody>
      </p:sp>
      <p:sp>
        <p:nvSpPr>
          <p:cNvPr id="5" name="Footer Placeholder 4">
            <a:extLst>
              <a:ext uri="{FF2B5EF4-FFF2-40B4-BE49-F238E27FC236}">
                <a16:creationId xmlns:a16="http://schemas.microsoft.com/office/drawing/2014/main" id="{96FA1F43-7D57-45F8-B54F-A297B2A4F7F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99F2AC54-129D-466B-8E59-3A953619E339}"/>
              </a:ext>
            </a:extLst>
          </p:cNvPr>
          <p:cNvSpPr>
            <a:spLocks noGrp="1"/>
          </p:cNvSpPr>
          <p:nvPr>
            <p:ph type="sldNum" sz="quarter" idx="12"/>
          </p:nvPr>
        </p:nvSpPr>
        <p:spPr/>
        <p:txBody>
          <a:bodyPr/>
          <a:lstStyle/>
          <a:p>
            <a:fld id="{D5B179C3-165E-4780-BE33-FB1F48C6D077}" type="slidenum">
              <a:rPr lang="en-CA" smtClean="0"/>
              <a:t>‹#›</a:t>
            </a:fld>
            <a:endParaRPr lang="en-CA"/>
          </a:p>
        </p:txBody>
      </p:sp>
    </p:spTree>
    <p:extLst>
      <p:ext uri="{BB962C8B-B14F-4D97-AF65-F5344CB8AC3E}">
        <p14:creationId xmlns:p14="http://schemas.microsoft.com/office/powerpoint/2010/main" val="1797583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70D52-3CCA-4B6C-844A-30C3E6E0837E}"/>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BC6F9DFC-20BA-4ACA-8A1D-748FFD90B1B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54972D33-1B8F-4097-96D3-2BD85E7B7E7E}"/>
              </a:ext>
            </a:extLst>
          </p:cNvPr>
          <p:cNvSpPr>
            <a:spLocks noGrp="1"/>
          </p:cNvSpPr>
          <p:nvPr>
            <p:ph type="dt" sz="half" idx="10"/>
          </p:nvPr>
        </p:nvSpPr>
        <p:spPr/>
        <p:txBody>
          <a:bodyPr/>
          <a:lstStyle/>
          <a:p>
            <a:fld id="{55682612-0EBA-4783-A89C-4FC194F53460}" type="datetimeFigureOut">
              <a:rPr lang="en-CA" smtClean="0"/>
              <a:t>2021-10-13</a:t>
            </a:fld>
            <a:endParaRPr lang="en-CA"/>
          </a:p>
        </p:txBody>
      </p:sp>
      <p:sp>
        <p:nvSpPr>
          <p:cNvPr id="5" name="Footer Placeholder 4">
            <a:extLst>
              <a:ext uri="{FF2B5EF4-FFF2-40B4-BE49-F238E27FC236}">
                <a16:creationId xmlns:a16="http://schemas.microsoft.com/office/drawing/2014/main" id="{2CDA0FA6-3739-46DC-A339-DB0C215173D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6C1CADD3-8465-4B2A-A084-9146068AB81B}"/>
              </a:ext>
            </a:extLst>
          </p:cNvPr>
          <p:cNvSpPr>
            <a:spLocks noGrp="1"/>
          </p:cNvSpPr>
          <p:nvPr>
            <p:ph type="sldNum" sz="quarter" idx="12"/>
          </p:nvPr>
        </p:nvSpPr>
        <p:spPr/>
        <p:txBody>
          <a:bodyPr/>
          <a:lstStyle/>
          <a:p>
            <a:fld id="{D5B179C3-165E-4780-BE33-FB1F48C6D077}" type="slidenum">
              <a:rPr lang="en-CA" smtClean="0"/>
              <a:t>‹#›</a:t>
            </a:fld>
            <a:endParaRPr lang="en-CA"/>
          </a:p>
        </p:txBody>
      </p:sp>
    </p:spTree>
    <p:extLst>
      <p:ext uri="{BB962C8B-B14F-4D97-AF65-F5344CB8AC3E}">
        <p14:creationId xmlns:p14="http://schemas.microsoft.com/office/powerpoint/2010/main" val="1429918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2E7C46-1693-439E-8C1C-2F61A35381E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373595C1-5868-4245-8063-B850867AB78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DCD6113-6E99-464A-8274-A2596530A22C}"/>
              </a:ext>
            </a:extLst>
          </p:cNvPr>
          <p:cNvSpPr>
            <a:spLocks noGrp="1"/>
          </p:cNvSpPr>
          <p:nvPr>
            <p:ph type="dt" sz="half" idx="10"/>
          </p:nvPr>
        </p:nvSpPr>
        <p:spPr/>
        <p:txBody>
          <a:bodyPr/>
          <a:lstStyle/>
          <a:p>
            <a:fld id="{55682612-0EBA-4783-A89C-4FC194F53460}" type="datetimeFigureOut">
              <a:rPr lang="en-CA" smtClean="0"/>
              <a:t>2021-10-13</a:t>
            </a:fld>
            <a:endParaRPr lang="en-CA"/>
          </a:p>
        </p:txBody>
      </p:sp>
      <p:sp>
        <p:nvSpPr>
          <p:cNvPr id="5" name="Footer Placeholder 4">
            <a:extLst>
              <a:ext uri="{FF2B5EF4-FFF2-40B4-BE49-F238E27FC236}">
                <a16:creationId xmlns:a16="http://schemas.microsoft.com/office/drawing/2014/main" id="{362E0625-BD44-4349-9587-19D2163B0705}"/>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5EBE0DD-096A-4E51-A20B-BBD08B52B8C3}"/>
              </a:ext>
            </a:extLst>
          </p:cNvPr>
          <p:cNvSpPr>
            <a:spLocks noGrp="1"/>
          </p:cNvSpPr>
          <p:nvPr>
            <p:ph type="sldNum" sz="quarter" idx="12"/>
          </p:nvPr>
        </p:nvSpPr>
        <p:spPr/>
        <p:txBody>
          <a:bodyPr/>
          <a:lstStyle/>
          <a:p>
            <a:fld id="{D5B179C3-165E-4780-BE33-FB1F48C6D077}" type="slidenum">
              <a:rPr lang="en-CA" smtClean="0"/>
              <a:t>‹#›</a:t>
            </a:fld>
            <a:endParaRPr lang="en-CA"/>
          </a:p>
        </p:txBody>
      </p:sp>
    </p:spTree>
    <p:extLst>
      <p:ext uri="{BB962C8B-B14F-4D97-AF65-F5344CB8AC3E}">
        <p14:creationId xmlns:p14="http://schemas.microsoft.com/office/powerpoint/2010/main" val="2228513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834492-B083-4573-9872-4B6979F8FD13}"/>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90591F84-17BF-485E-86F1-32DD7DDAED3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003AE00F-6B50-40FE-A217-860588B2C597}"/>
              </a:ext>
            </a:extLst>
          </p:cNvPr>
          <p:cNvSpPr>
            <a:spLocks noGrp="1"/>
          </p:cNvSpPr>
          <p:nvPr>
            <p:ph type="dt" sz="half" idx="10"/>
          </p:nvPr>
        </p:nvSpPr>
        <p:spPr/>
        <p:txBody>
          <a:bodyPr/>
          <a:lstStyle/>
          <a:p>
            <a:fld id="{55682612-0EBA-4783-A89C-4FC194F53460}" type="datetimeFigureOut">
              <a:rPr lang="en-CA" smtClean="0"/>
              <a:t>2021-10-13</a:t>
            </a:fld>
            <a:endParaRPr lang="en-CA"/>
          </a:p>
        </p:txBody>
      </p:sp>
      <p:sp>
        <p:nvSpPr>
          <p:cNvPr id="5" name="Footer Placeholder 4">
            <a:extLst>
              <a:ext uri="{FF2B5EF4-FFF2-40B4-BE49-F238E27FC236}">
                <a16:creationId xmlns:a16="http://schemas.microsoft.com/office/drawing/2014/main" id="{5DD920C2-4A46-4A48-80BF-FDB9DC1B852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BC7C6ADB-E6B2-4B33-BEEE-B29B25A4AAB7}"/>
              </a:ext>
            </a:extLst>
          </p:cNvPr>
          <p:cNvSpPr>
            <a:spLocks noGrp="1"/>
          </p:cNvSpPr>
          <p:nvPr>
            <p:ph type="sldNum" sz="quarter" idx="12"/>
          </p:nvPr>
        </p:nvSpPr>
        <p:spPr/>
        <p:txBody>
          <a:bodyPr/>
          <a:lstStyle/>
          <a:p>
            <a:fld id="{D5B179C3-165E-4780-BE33-FB1F48C6D077}" type="slidenum">
              <a:rPr lang="en-CA" smtClean="0"/>
              <a:t>‹#›</a:t>
            </a:fld>
            <a:endParaRPr lang="en-CA"/>
          </a:p>
        </p:txBody>
      </p:sp>
    </p:spTree>
    <p:extLst>
      <p:ext uri="{BB962C8B-B14F-4D97-AF65-F5344CB8AC3E}">
        <p14:creationId xmlns:p14="http://schemas.microsoft.com/office/powerpoint/2010/main" val="630797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ADEAE-B083-4AF8-B319-CED5D9EE46E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2240E82B-41C6-4C26-BAAF-3A0D4F369C5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661B6A1-04A9-4812-A0C8-1986AE09966A}"/>
              </a:ext>
            </a:extLst>
          </p:cNvPr>
          <p:cNvSpPr>
            <a:spLocks noGrp="1"/>
          </p:cNvSpPr>
          <p:nvPr>
            <p:ph type="dt" sz="half" idx="10"/>
          </p:nvPr>
        </p:nvSpPr>
        <p:spPr/>
        <p:txBody>
          <a:bodyPr/>
          <a:lstStyle/>
          <a:p>
            <a:fld id="{55682612-0EBA-4783-A89C-4FC194F53460}" type="datetimeFigureOut">
              <a:rPr lang="en-CA" smtClean="0"/>
              <a:t>2021-10-13</a:t>
            </a:fld>
            <a:endParaRPr lang="en-CA"/>
          </a:p>
        </p:txBody>
      </p:sp>
      <p:sp>
        <p:nvSpPr>
          <p:cNvPr id="5" name="Footer Placeholder 4">
            <a:extLst>
              <a:ext uri="{FF2B5EF4-FFF2-40B4-BE49-F238E27FC236}">
                <a16:creationId xmlns:a16="http://schemas.microsoft.com/office/drawing/2014/main" id="{902A2824-955B-4C1D-B6B6-905BAE2705CB}"/>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02A0B8FD-0EAA-471E-B8F8-5D8CEEC709CF}"/>
              </a:ext>
            </a:extLst>
          </p:cNvPr>
          <p:cNvSpPr>
            <a:spLocks noGrp="1"/>
          </p:cNvSpPr>
          <p:nvPr>
            <p:ph type="sldNum" sz="quarter" idx="12"/>
          </p:nvPr>
        </p:nvSpPr>
        <p:spPr/>
        <p:txBody>
          <a:bodyPr/>
          <a:lstStyle/>
          <a:p>
            <a:fld id="{D5B179C3-165E-4780-BE33-FB1F48C6D077}" type="slidenum">
              <a:rPr lang="en-CA" smtClean="0"/>
              <a:t>‹#›</a:t>
            </a:fld>
            <a:endParaRPr lang="en-CA"/>
          </a:p>
        </p:txBody>
      </p:sp>
    </p:spTree>
    <p:extLst>
      <p:ext uri="{BB962C8B-B14F-4D97-AF65-F5344CB8AC3E}">
        <p14:creationId xmlns:p14="http://schemas.microsoft.com/office/powerpoint/2010/main" val="1176457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67511-4AE3-456E-A01F-808A6BD56154}"/>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E15BBA5F-700C-4A5D-B37E-5A13809D291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2FD33252-CDB0-4AE1-A95C-366D5011D25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DC511A7A-D404-4028-BC77-C14FA19CB101}"/>
              </a:ext>
            </a:extLst>
          </p:cNvPr>
          <p:cNvSpPr>
            <a:spLocks noGrp="1"/>
          </p:cNvSpPr>
          <p:nvPr>
            <p:ph type="dt" sz="half" idx="10"/>
          </p:nvPr>
        </p:nvSpPr>
        <p:spPr/>
        <p:txBody>
          <a:bodyPr/>
          <a:lstStyle/>
          <a:p>
            <a:fld id="{55682612-0EBA-4783-A89C-4FC194F53460}" type="datetimeFigureOut">
              <a:rPr lang="en-CA" smtClean="0"/>
              <a:t>2021-10-13</a:t>
            </a:fld>
            <a:endParaRPr lang="en-CA"/>
          </a:p>
        </p:txBody>
      </p:sp>
      <p:sp>
        <p:nvSpPr>
          <p:cNvPr id="6" name="Footer Placeholder 5">
            <a:extLst>
              <a:ext uri="{FF2B5EF4-FFF2-40B4-BE49-F238E27FC236}">
                <a16:creationId xmlns:a16="http://schemas.microsoft.com/office/drawing/2014/main" id="{EFED5BB7-0495-429E-8D49-439E845DB5ED}"/>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EB06B20-5C55-42C4-B4BF-E9F7F9C73451}"/>
              </a:ext>
            </a:extLst>
          </p:cNvPr>
          <p:cNvSpPr>
            <a:spLocks noGrp="1"/>
          </p:cNvSpPr>
          <p:nvPr>
            <p:ph type="sldNum" sz="quarter" idx="12"/>
          </p:nvPr>
        </p:nvSpPr>
        <p:spPr/>
        <p:txBody>
          <a:bodyPr/>
          <a:lstStyle/>
          <a:p>
            <a:fld id="{D5B179C3-165E-4780-BE33-FB1F48C6D077}" type="slidenum">
              <a:rPr lang="en-CA" smtClean="0"/>
              <a:t>‹#›</a:t>
            </a:fld>
            <a:endParaRPr lang="en-CA"/>
          </a:p>
        </p:txBody>
      </p:sp>
    </p:spTree>
    <p:extLst>
      <p:ext uri="{BB962C8B-B14F-4D97-AF65-F5344CB8AC3E}">
        <p14:creationId xmlns:p14="http://schemas.microsoft.com/office/powerpoint/2010/main" val="25882696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CD9F8-5557-4409-A9D1-28C5264F7128}"/>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2A46031C-B1F2-4247-9418-67F40B5D48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945FA79-CBF1-4B25-81BF-449671EE7AF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34FB879A-08D4-484B-ABBF-7F9FB3FEA3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D347CC3-49D1-402D-A45C-9E7B883A5BE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9DD4FADB-5A59-40DC-ADA4-AA1887696FFE}"/>
              </a:ext>
            </a:extLst>
          </p:cNvPr>
          <p:cNvSpPr>
            <a:spLocks noGrp="1"/>
          </p:cNvSpPr>
          <p:nvPr>
            <p:ph type="dt" sz="half" idx="10"/>
          </p:nvPr>
        </p:nvSpPr>
        <p:spPr/>
        <p:txBody>
          <a:bodyPr/>
          <a:lstStyle/>
          <a:p>
            <a:fld id="{55682612-0EBA-4783-A89C-4FC194F53460}" type="datetimeFigureOut">
              <a:rPr lang="en-CA" smtClean="0"/>
              <a:t>2021-10-13</a:t>
            </a:fld>
            <a:endParaRPr lang="en-CA"/>
          </a:p>
        </p:txBody>
      </p:sp>
      <p:sp>
        <p:nvSpPr>
          <p:cNvPr id="8" name="Footer Placeholder 7">
            <a:extLst>
              <a:ext uri="{FF2B5EF4-FFF2-40B4-BE49-F238E27FC236}">
                <a16:creationId xmlns:a16="http://schemas.microsoft.com/office/drawing/2014/main" id="{2BC88693-382F-441F-A6C3-547234033721}"/>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215C0A0B-6809-4C4F-B955-D5385A5E16A9}"/>
              </a:ext>
            </a:extLst>
          </p:cNvPr>
          <p:cNvSpPr>
            <a:spLocks noGrp="1"/>
          </p:cNvSpPr>
          <p:nvPr>
            <p:ph type="sldNum" sz="quarter" idx="12"/>
          </p:nvPr>
        </p:nvSpPr>
        <p:spPr/>
        <p:txBody>
          <a:bodyPr/>
          <a:lstStyle/>
          <a:p>
            <a:fld id="{D5B179C3-165E-4780-BE33-FB1F48C6D077}" type="slidenum">
              <a:rPr lang="en-CA" smtClean="0"/>
              <a:t>‹#›</a:t>
            </a:fld>
            <a:endParaRPr lang="en-CA"/>
          </a:p>
        </p:txBody>
      </p:sp>
    </p:spTree>
    <p:extLst>
      <p:ext uri="{BB962C8B-B14F-4D97-AF65-F5344CB8AC3E}">
        <p14:creationId xmlns:p14="http://schemas.microsoft.com/office/powerpoint/2010/main" val="3551839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12360-3BEA-4BEC-A01B-184B2DEE35CB}"/>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748A4F8E-159C-44ED-92B8-64F545B58D95}"/>
              </a:ext>
            </a:extLst>
          </p:cNvPr>
          <p:cNvSpPr>
            <a:spLocks noGrp="1"/>
          </p:cNvSpPr>
          <p:nvPr>
            <p:ph type="dt" sz="half" idx="10"/>
          </p:nvPr>
        </p:nvSpPr>
        <p:spPr/>
        <p:txBody>
          <a:bodyPr/>
          <a:lstStyle/>
          <a:p>
            <a:fld id="{55682612-0EBA-4783-A89C-4FC194F53460}" type="datetimeFigureOut">
              <a:rPr lang="en-CA" smtClean="0"/>
              <a:t>2021-10-13</a:t>
            </a:fld>
            <a:endParaRPr lang="en-CA"/>
          </a:p>
        </p:txBody>
      </p:sp>
      <p:sp>
        <p:nvSpPr>
          <p:cNvPr id="4" name="Footer Placeholder 3">
            <a:extLst>
              <a:ext uri="{FF2B5EF4-FFF2-40B4-BE49-F238E27FC236}">
                <a16:creationId xmlns:a16="http://schemas.microsoft.com/office/drawing/2014/main" id="{0D9AF817-78FA-4B1C-94EC-D90DC0285284}"/>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4BD142C2-D5AA-4525-BA04-C69173B46459}"/>
              </a:ext>
            </a:extLst>
          </p:cNvPr>
          <p:cNvSpPr>
            <a:spLocks noGrp="1"/>
          </p:cNvSpPr>
          <p:nvPr>
            <p:ph type="sldNum" sz="quarter" idx="12"/>
          </p:nvPr>
        </p:nvSpPr>
        <p:spPr/>
        <p:txBody>
          <a:bodyPr/>
          <a:lstStyle/>
          <a:p>
            <a:fld id="{D5B179C3-165E-4780-BE33-FB1F48C6D077}" type="slidenum">
              <a:rPr lang="en-CA" smtClean="0"/>
              <a:t>‹#›</a:t>
            </a:fld>
            <a:endParaRPr lang="en-CA"/>
          </a:p>
        </p:txBody>
      </p:sp>
    </p:spTree>
    <p:extLst>
      <p:ext uri="{BB962C8B-B14F-4D97-AF65-F5344CB8AC3E}">
        <p14:creationId xmlns:p14="http://schemas.microsoft.com/office/powerpoint/2010/main" val="3024153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D33B55-6E6F-4C7F-A536-8CD933A7B5A7}"/>
              </a:ext>
            </a:extLst>
          </p:cNvPr>
          <p:cNvSpPr>
            <a:spLocks noGrp="1"/>
          </p:cNvSpPr>
          <p:nvPr>
            <p:ph type="dt" sz="half" idx="10"/>
          </p:nvPr>
        </p:nvSpPr>
        <p:spPr/>
        <p:txBody>
          <a:bodyPr/>
          <a:lstStyle/>
          <a:p>
            <a:fld id="{55682612-0EBA-4783-A89C-4FC194F53460}" type="datetimeFigureOut">
              <a:rPr lang="en-CA" smtClean="0"/>
              <a:t>2021-10-13</a:t>
            </a:fld>
            <a:endParaRPr lang="en-CA"/>
          </a:p>
        </p:txBody>
      </p:sp>
      <p:sp>
        <p:nvSpPr>
          <p:cNvPr id="3" name="Footer Placeholder 2">
            <a:extLst>
              <a:ext uri="{FF2B5EF4-FFF2-40B4-BE49-F238E27FC236}">
                <a16:creationId xmlns:a16="http://schemas.microsoft.com/office/drawing/2014/main" id="{39F6AD2F-655D-4F96-88C2-CFE1B402C385}"/>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7105339B-7216-43AD-A3BE-24FC59B86CF2}"/>
              </a:ext>
            </a:extLst>
          </p:cNvPr>
          <p:cNvSpPr>
            <a:spLocks noGrp="1"/>
          </p:cNvSpPr>
          <p:nvPr>
            <p:ph type="sldNum" sz="quarter" idx="12"/>
          </p:nvPr>
        </p:nvSpPr>
        <p:spPr/>
        <p:txBody>
          <a:bodyPr/>
          <a:lstStyle/>
          <a:p>
            <a:fld id="{D5B179C3-165E-4780-BE33-FB1F48C6D077}" type="slidenum">
              <a:rPr lang="en-CA" smtClean="0"/>
              <a:t>‹#›</a:t>
            </a:fld>
            <a:endParaRPr lang="en-CA"/>
          </a:p>
        </p:txBody>
      </p:sp>
    </p:spTree>
    <p:extLst>
      <p:ext uri="{BB962C8B-B14F-4D97-AF65-F5344CB8AC3E}">
        <p14:creationId xmlns:p14="http://schemas.microsoft.com/office/powerpoint/2010/main" val="418802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87C57-8B48-4097-81C6-BAE583408B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AD65AFCF-AEF0-4F19-9D38-D981208F49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E6695528-2D8D-47C8-9E74-89A15DEEE3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E1A1B2-958A-4BD0-86F9-8360EA390B2F}"/>
              </a:ext>
            </a:extLst>
          </p:cNvPr>
          <p:cNvSpPr>
            <a:spLocks noGrp="1"/>
          </p:cNvSpPr>
          <p:nvPr>
            <p:ph type="dt" sz="half" idx="10"/>
          </p:nvPr>
        </p:nvSpPr>
        <p:spPr/>
        <p:txBody>
          <a:bodyPr/>
          <a:lstStyle/>
          <a:p>
            <a:fld id="{55682612-0EBA-4783-A89C-4FC194F53460}" type="datetimeFigureOut">
              <a:rPr lang="en-CA" smtClean="0"/>
              <a:t>2021-10-13</a:t>
            </a:fld>
            <a:endParaRPr lang="en-CA"/>
          </a:p>
        </p:txBody>
      </p:sp>
      <p:sp>
        <p:nvSpPr>
          <p:cNvPr id="6" name="Footer Placeholder 5">
            <a:extLst>
              <a:ext uri="{FF2B5EF4-FFF2-40B4-BE49-F238E27FC236}">
                <a16:creationId xmlns:a16="http://schemas.microsoft.com/office/drawing/2014/main" id="{E07A6E7C-616C-4CD2-80B0-181F38C7F4AD}"/>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DC66992F-1522-4AF8-996D-CDBE2BB1BA97}"/>
              </a:ext>
            </a:extLst>
          </p:cNvPr>
          <p:cNvSpPr>
            <a:spLocks noGrp="1"/>
          </p:cNvSpPr>
          <p:nvPr>
            <p:ph type="sldNum" sz="quarter" idx="12"/>
          </p:nvPr>
        </p:nvSpPr>
        <p:spPr/>
        <p:txBody>
          <a:bodyPr/>
          <a:lstStyle/>
          <a:p>
            <a:fld id="{D5B179C3-165E-4780-BE33-FB1F48C6D077}" type="slidenum">
              <a:rPr lang="en-CA" smtClean="0"/>
              <a:t>‹#›</a:t>
            </a:fld>
            <a:endParaRPr lang="en-CA"/>
          </a:p>
        </p:txBody>
      </p:sp>
    </p:spTree>
    <p:extLst>
      <p:ext uri="{BB962C8B-B14F-4D97-AF65-F5344CB8AC3E}">
        <p14:creationId xmlns:p14="http://schemas.microsoft.com/office/powerpoint/2010/main" val="1958888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0A3FD-DB15-4CCC-9977-83D0FC60F5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89E43E10-87B1-4EC1-B006-BEC08BCE59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851C018A-3123-40D1-A48A-E2F7E0AAC4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1413B5-FCF2-436F-BC79-53B2F879BAD0}"/>
              </a:ext>
            </a:extLst>
          </p:cNvPr>
          <p:cNvSpPr>
            <a:spLocks noGrp="1"/>
          </p:cNvSpPr>
          <p:nvPr>
            <p:ph type="dt" sz="half" idx="10"/>
          </p:nvPr>
        </p:nvSpPr>
        <p:spPr/>
        <p:txBody>
          <a:bodyPr/>
          <a:lstStyle/>
          <a:p>
            <a:fld id="{55682612-0EBA-4783-A89C-4FC194F53460}" type="datetimeFigureOut">
              <a:rPr lang="en-CA" smtClean="0"/>
              <a:t>2021-10-13</a:t>
            </a:fld>
            <a:endParaRPr lang="en-CA"/>
          </a:p>
        </p:txBody>
      </p:sp>
      <p:sp>
        <p:nvSpPr>
          <p:cNvPr id="6" name="Footer Placeholder 5">
            <a:extLst>
              <a:ext uri="{FF2B5EF4-FFF2-40B4-BE49-F238E27FC236}">
                <a16:creationId xmlns:a16="http://schemas.microsoft.com/office/drawing/2014/main" id="{7C380C73-5969-4DD6-A18A-352A03B04D65}"/>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6EB26DF6-8D4C-4DC6-8DCE-3F86638429C4}"/>
              </a:ext>
            </a:extLst>
          </p:cNvPr>
          <p:cNvSpPr>
            <a:spLocks noGrp="1"/>
          </p:cNvSpPr>
          <p:nvPr>
            <p:ph type="sldNum" sz="quarter" idx="12"/>
          </p:nvPr>
        </p:nvSpPr>
        <p:spPr/>
        <p:txBody>
          <a:bodyPr/>
          <a:lstStyle/>
          <a:p>
            <a:fld id="{D5B179C3-165E-4780-BE33-FB1F48C6D077}" type="slidenum">
              <a:rPr lang="en-CA" smtClean="0"/>
              <a:t>‹#›</a:t>
            </a:fld>
            <a:endParaRPr lang="en-CA"/>
          </a:p>
        </p:txBody>
      </p:sp>
    </p:spTree>
    <p:extLst>
      <p:ext uri="{BB962C8B-B14F-4D97-AF65-F5344CB8AC3E}">
        <p14:creationId xmlns:p14="http://schemas.microsoft.com/office/powerpoint/2010/main" val="1899813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7B92F13-26B1-41BE-9C65-5D6B40FF9EC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F4304839-969A-4533-B97B-FDFEFD897D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2F1B4BD5-F3E3-41E6-8A60-DB1B6DCD64B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82612-0EBA-4783-A89C-4FC194F53460}" type="datetimeFigureOut">
              <a:rPr lang="en-CA" smtClean="0"/>
              <a:t>2021-10-13</a:t>
            </a:fld>
            <a:endParaRPr lang="en-CA"/>
          </a:p>
        </p:txBody>
      </p:sp>
      <p:sp>
        <p:nvSpPr>
          <p:cNvPr id="5" name="Footer Placeholder 4">
            <a:extLst>
              <a:ext uri="{FF2B5EF4-FFF2-40B4-BE49-F238E27FC236}">
                <a16:creationId xmlns:a16="http://schemas.microsoft.com/office/drawing/2014/main" id="{D11C0F08-41D1-4C38-8B4B-245E1805F6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0D480B0C-6A91-403B-9512-63672105FA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B179C3-165E-4780-BE33-FB1F48C6D077}" type="slidenum">
              <a:rPr lang="en-CA" smtClean="0"/>
              <a:t>‹#›</a:t>
            </a:fld>
            <a:endParaRPr lang="en-CA"/>
          </a:p>
        </p:txBody>
      </p:sp>
    </p:spTree>
    <p:extLst>
      <p:ext uri="{BB962C8B-B14F-4D97-AF65-F5344CB8AC3E}">
        <p14:creationId xmlns:p14="http://schemas.microsoft.com/office/powerpoint/2010/main" val="12300335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84D87F3C-299A-4950-937B-3CDA70E004C5}"/>
              </a:ext>
            </a:extLst>
          </p:cNvPr>
          <p:cNvGraphicFramePr/>
          <p:nvPr>
            <p:extLst>
              <p:ext uri="{D42A27DB-BD31-4B8C-83A1-F6EECF244321}">
                <p14:modId xmlns:p14="http://schemas.microsoft.com/office/powerpoint/2010/main" val="2090707687"/>
              </p:ext>
            </p:extLst>
          </p:nvPr>
        </p:nvGraphicFramePr>
        <p:xfrm>
          <a:off x="2592198" y="577053"/>
          <a:ext cx="6636624" cy="25100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4CEDF550-9477-43AF-8BE4-6B1B509EEFCF}"/>
              </a:ext>
            </a:extLst>
          </p:cNvPr>
          <p:cNvSpPr txBox="1"/>
          <p:nvPr/>
        </p:nvSpPr>
        <p:spPr>
          <a:xfrm>
            <a:off x="1045827" y="3770853"/>
            <a:ext cx="10100345" cy="923330"/>
          </a:xfrm>
          <a:prstGeom prst="rect">
            <a:avLst/>
          </a:prstGeom>
          <a:noFill/>
        </p:spPr>
        <p:txBody>
          <a:bodyPr wrap="square" rtlCol="0">
            <a:spAutoFit/>
          </a:bodyPr>
          <a:lstStyle/>
          <a:p>
            <a:pPr marL="285750" indent="-285750">
              <a:buFont typeface="Arial" panose="020B0604020202020204" pitchFamily="34" charset="0"/>
              <a:buChar char="•"/>
            </a:pPr>
            <a:r>
              <a:rPr lang="en-US"/>
              <a:t>Your cabinet-making business has been just you for two years, and you’ve been busier than ever.  You know it’s time to hire someone on.</a:t>
            </a:r>
          </a:p>
          <a:p>
            <a:endParaRPr lang="en-CA"/>
          </a:p>
        </p:txBody>
      </p:sp>
    </p:spTree>
    <p:extLst>
      <p:ext uri="{BB962C8B-B14F-4D97-AF65-F5344CB8AC3E}">
        <p14:creationId xmlns:p14="http://schemas.microsoft.com/office/powerpoint/2010/main" val="2055264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84D87F3C-299A-4950-937B-3CDA70E004C5}"/>
              </a:ext>
            </a:extLst>
          </p:cNvPr>
          <p:cNvGraphicFramePr/>
          <p:nvPr>
            <p:extLst>
              <p:ext uri="{D42A27DB-BD31-4B8C-83A1-F6EECF244321}">
                <p14:modId xmlns:p14="http://schemas.microsoft.com/office/powerpoint/2010/main" val="3111509802"/>
              </p:ext>
            </p:extLst>
          </p:nvPr>
        </p:nvGraphicFramePr>
        <p:xfrm>
          <a:off x="1805497" y="134224"/>
          <a:ext cx="8128000" cy="28019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4CEDF550-9477-43AF-8BE4-6B1B509EEFCF}"/>
              </a:ext>
            </a:extLst>
          </p:cNvPr>
          <p:cNvSpPr txBox="1"/>
          <p:nvPr/>
        </p:nvSpPr>
        <p:spPr>
          <a:xfrm>
            <a:off x="1045827" y="2686508"/>
            <a:ext cx="10100345" cy="3970318"/>
          </a:xfrm>
          <a:prstGeom prst="rect">
            <a:avLst/>
          </a:prstGeom>
          <a:noFill/>
        </p:spPr>
        <p:txBody>
          <a:bodyPr wrap="square" rtlCol="0">
            <a:spAutoFit/>
          </a:bodyPr>
          <a:lstStyle/>
          <a:p>
            <a:pPr marL="285750" indent="-285750">
              <a:buFont typeface="Arial" panose="020B0604020202020204" pitchFamily="34" charset="0"/>
              <a:buChar char="•"/>
            </a:pPr>
            <a:r>
              <a:rPr lang="en-US"/>
              <a:t>Your initial thought is to hire another cabinet-maker to take on additional projects and help finish bigger jobs faster.</a:t>
            </a:r>
          </a:p>
          <a:p>
            <a:pPr marL="285750" indent="-285750">
              <a:buFont typeface="Arial" panose="020B0604020202020204" pitchFamily="34" charset="0"/>
              <a:buChar char="•"/>
            </a:pPr>
            <a:r>
              <a:rPr lang="en-US"/>
              <a:t>You’ve also been wondering if you need an administrative assistant to help with taking phone calls about sales and custom projects, to process payments, do marketing and manage your digital presence.</a:t>
            </a:r>
          </a:p>
          <a:p>
            <a:pPr marL="285750" indent="-285750">
              <a:buFont typeface="Arial" panose="020B0604020202020204" pitchFamily="34" charset="0"/>
              <a:buChar char="•"/>
            </a:pPr>
            <a:r>
              <a:rPr lang="en-US"/>
              <a:t>You’re wondering if you need an assistant to help with the book-keeping and administration portion of your business, which you don’t enjoy; or if you can scale your business more quickly by increasing sales by hiring another cabinet-maker first and having more revenue to hire someone to do administration later.</a:t>
            </a:r>
          </a:p>
          <a:p>
            <a:pPr marL="285750" indent="-285750">
              <a:buFont typeface="Arial" panose="020B0604020202020204" pitchFamily="34" charset="0"/>
              <a:buChar char="•"/>
            </a:pPr>
            <a:r>
              <a:rPr lang="en-US"/>
              <a:t>You’ve also considered hiring on an apprentice, because you want to give back to the trade you love by encouraging the next generation of cabinet-makers, but you’re unsure of your ability to manage and supervise an apprentice, so you’re considering  that it may be easier to hire and train an administrative assistant, which will give you more confidence to take on the selection and training of an apprentice. </a:t>
            </a:r>
          </a:p>
          <a:p>
            <a:pPr marL="285750" indent="-285750">
              <a:buFont typeface="Arial" panose="020B0604020202020204" pitchFamily="34" charset="0"/>
              <a:buChar char="•"/>
            </a:pPr>
            <a:r>
              <a:rPr lang="en-US"/>
              <a:t>Only you can decide what is best for your business and what will help you reach your goals, and it can be worthwhile to look beyond the obvious when hiring.</a:t>
            </a:r>
            <a:endParaRPr lang="en-CA"/>
          </a:p>
        </p:txBody>
      </p:sp>
    </p:spTree>
    <p:extLst>
      <p:ext uri="{BB962C8B-B14F-4D97-AF65-F5344CB8AC3E}">
        <p14:creationId xmlns:p14="http://schemas.microsoft.com/office/powerpoint/2010/main" val="1669633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EF516CC7-7F76-4C18-A479-E89D9940F881}"/>
              </a:ext>
            </a:extLst>
          </p:cNvPr>
          <p:cNvGraphicFramePr/>
          <p:nvPr>
            <p:extLst>
              <p:ext uri="{D42A27DB-BD31-4B8C-83A1-F6EECF244321}">
                <p14:modId xmlns:p14="http://schemas.microsoft.com/office/powerpoint/2010/main" val="2624244924"/>
              </p:ext>
            </p:extLst>
          </p:nvPr>
        </p:nvGraphicFramePr>
        <p:xfrm>
          <a:off x="631039" y="811945"/>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7937469F-2249-45F7-98F0-F7A71625406A}"/>
              </a:ext>
            </a:extLst>
          </p:cNvPr>
          <p:cNvSpPr txBox="1"/>
          <p:nvPr/>
        </p:nvSpPr>
        <p:spPr>
          <a:xfrm>
            <a:off x="8665827" y="566623"/>
            <a:ext cx="2978092" cy="5078313"/>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US"/>
              <a:t>Your deckhand of 30 years has said he is retiring at the end of this fishing season.</a:t>
            </a:r>
          </a:p>
          <a:p>
            <a:pPr marL="285750" indent="-285750">
              <a:buFont typeface="Arial" panose="020B0604020202020204" pitchFamily="34" charset="0"/>
              <a:buChar char="•"/>
            </a:pPr>
            <a:r>
              <a:rPr lang="en-US"/>
              <a:t>You know that your deckhand of 8 years is also experiencing some health problems and you suspect they may not stay in the fishing industry much longer.</a:t>
            </a:r>
          </a:p>
          <a:p>
            <a:pPr marL="285750" indent="-285750">
              <a:buFont typeface="Arial" panose="020B0604020202020204" pitchFamily="34" charset="0"/>
              <a:buChar char="•"/>
            </a:pPr>
            <a:r>
              <a:rPr lang="en-US"/>
              <a:t>You’re looking to retire in the next 5-6 years, and you want to ensure you have a good team in place for the new captain to continue fishing.</a:t>
            </a:r>
          </a:p>
          <a:p>
            <a:endParaRPr lang="en-CA"/>
          </a:p>
        </p:txBody>
      </p:sp>
    </p:spTree>
    <p:extLst>
      <p:ext uri="{BB962C8B-B14F-4D97-AF65-F5344CB8AC3E}">
        <p14:creationId xmlns:p14="http://schemas.microsoft.com/office/powerpoint/2010/main" val="42613772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EF516CC7-7F76-4C18-A479-E89D9940F881}"/>
              </a:ext>
            </a:extLst>
          </p:cNvPr>
          <p:cNvGraphicFramePr/>
          <p:nvPr>
            <p:extLst>
              <p:ext uri="{D42A27DB-BD31-4B8C-83A1-F6EECF244321}">
                <p14:modId xmlns:p14="http://schemas.microsoft.com/office/powerpoint/2010/main" val="3390812571"/>
              </p:ext>
            </p:extLst>
          </p:nvPr>
        </p:nvGraphicFramePr>
        <p:xfrm>
          <a:off x="446481" y="88744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2AE70F5C-B424-41B6-8AC7-C9F762B0C532}"/>
              </a:ext>
            </a:extLst>
          </p:cNvPr>
          <p:cNvSpPr txBox="1"/>
          <p:nvPr/>
        </p:nvSpPr>
        <p:spPr>
          <a:xfrm>
            <a:off x="8665827" y="566623"/>
            <a:ext cx="2978092" cy="6186309"/>
          </a:xfrm>
          <a:prstGeom prst="rect">
            <a:avLst/>
          </a:prstGeom>
          <a:noFill/>
        </p:spPr>
        <p:txBody>
          <a:bodyPr wrap="square" rtlCol="0">
            <a:spAutoFit/>
          </a:bodyPr>
          <a:lstStyle/>
          <a:p>
            <a:pPr marL="285750" indent="-285750">
              <a:buFont typeface="Arial" panose="020B0604020202020204" pitchFamily="34" charset="0"/>
              <a:buChar char="•"/>
            </a:pPr>
            <a:r>
              <a:rPr lang="en-US"/>
              <a:t>Thinking long-term, you develop a succession plan.</a:t>
            </a:r>
          </a:p>
          <a:p>
            <a:pPr marL="285750" indent="-285750">
              <a:buFont typeface="Arial" panose="020B0604020202020204" pitchFamily="34" charset="0"/>
              <a:buChar char="•"/>
            </a:pPr>
            <a:r>
              <a:rPr lang="en-US"/>
              <a:t>Your other deckhand of 8 years has decided next season will be his last one and confirms this to you.</a:t>
            </a:r>
          </a:p>
          <a:p>
            <a:pPr marL="285750" indent="-285750">
              <a:buFont typeface="Arial" panose="020B0604020202020204" pitchFamily="34" charset="0"/>
              <a:buChar char="•"/>
            </a:pPr>
            <a:r>
              <a:rPr lang="en-US"/>
              <a:t>This leads to you hiring two additional deckhands, so they can gain training and experience before you lose your second deckhand next year.</a:t>
            </a:r>
          </a:p>
          <a:p>
            <a:pPr marL="285750" indent="-285750">
              <a:buFont typeface="Arial" panose="020B0604020202020204" pitchFamily="34" charset="0"/>
              <a:buChar char="•"/>
            </a:pPr>
            <a:r>
              <a:rPr lang="en-US"/>
              <a:t>This also gives you time to ensure the entire crew is well trained and has some experience before you prepare to retire and handover to a new captain, who will be better served with a more experienced crew.</a:t>
            </a:r>
          </a:p>
          <a:p>
            <a:endParaRPr lang="en-CA"/>
          </a:p>
        </p:txBody>
      </p:sp>
    </p:spTree>
    <p:extLst>
      <p:ext uri="{BB962C8B-B14F-4D97-AF65-F5344CB8AC3E}">
        <p14:creationId xmlns:p14="http://schemas.microsoft.com/office/powerpoint/2010/main" val="1094540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DFE560B0-7F12-4DA7-82BA-EDB7DE32EFF1}"/>
              </a:ext>
            </a:extLst>
          </p:cNvPr>
          <p:cNvGraphicFramePr/>
          <p:nvPr>
            <p:extLst>
              <p:ext uri="{D42A27DB-BD31-4B8C-83A1-F6EECF244321}">
                <p14:modId xmlns:p14="http://schemas.microsoft.com/office/powerpoint/2010/main" val="990250961"/>
              </p:ext>
            </p:extLst>
          </p:nvPr>
        </p:nvGraphicFramePr>
        <p:xfrm>
          <a:off x="4064000" y="47638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38B85808-9FF9-46AE-B57C-8ADACD5EFFB7}"/>
              </a:ext>
            </a:extLst>
          </p:cNvPr>
          <p:cNvSpPr txBox="1"/>
          <p:nvPr/>
        </p:nvSpPr>
        <p:spPr>
          <a:xfrm>
            <a:off x="780176" y="476386"/>
            <a:ext cx="2978092" cy="5078313"/>
          </a:xfrm>
          <a:prstGeom prst="rect">
            <a:avLst/>
          </a:prstGeom>
          <a:noFill/>
        </p:spPr>
        <p:txBody>
          <a:bodyPr wrap="square" rtlCol="0">
            <a:spAutoFit/>
          </a:bodyPr>
          <a:lstStyle/>
          <a:p>
            <a:pPr marL="285750" indent="-285750">
              <a:buFont typeface="Arial" panose="020B0604020202020204" pitchFamily="34" charset="0"/>
              <a:buChar char="•"/>
            </a:pPr>
            <a:r>
              <a:rPr lang="en-US"/>
              <a:t>You’re a lawyer, in a partnership where you each have a paralegal and an assistant.</a:t>
            </a:r>
          </a:p>
          <a:p>
            <a:pPr marL="285750" indent="-285750">
              <a:buFont typeface="Arial" panose="020B0604020202020204" pitchFamily="34" charset="0"/>
              <a:buChar char="•"/>
            </a:pPr>
            <a:r>
              <a:rPr lang="en-US"/>
              <a:t>One partner’s assistant indicates they will be leaving the practice in two months.</a:t>
            </a:r>
          </a:p>
          <a:p>
            <a:pPr marL="285750" indent="-285750">
              <a:buFont typeface="Arial" panose="020B0604020202020204" pitchFamily="34" charset="0"/>
              <a:buChar char="•"/>
            </a:pPr>
            <a:r>
              <a:rPr lang="en-US"/>
              <a:t>You pay high accounting fees and outsource billing which is cutting into your bottom line and cash flow.</a:t>
            </a:r>
          </a:p>
          <a:p>
            <a:pPr marL="285750" indent="-285750">
              <a:buFont typeface="Arial" panose="020B0604020202020204" pitchFamily="34" charset="0"/>
              <a:buChar char="•"/>
            </a:pPr>
            <a:r>
              <a:rPr lang="en-US"/>
              <a:t>You’re also running out of storage space because it seems both assistants keep duplicating orders for office supplies.</a:t>
            </a:r>
          </a:p>
          <a:p>
            <a:endParaRPr lang="en-CA"/>
          </a:p>
        </p:txBody>
      </p:sp>
    </p:spTree>
    <p:extLst>
      <p:ext uri="{BB962C8B-B14F-4D97-AF65-F5344CB8AC3E}">
        <p14:creationId xmlns:p14="http://schemas.microsoft.com/office/powerpoint/2010/main" val="3045440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DFE560B0-7F12-4DA7-82BA-EDB7DE32EFF1}"/>
              </a:ext>
            </a:extLst>
          </p:cNvPr>
          <p:cNvGraphicFramePr/>
          <p:nvPr>
            <p:extLst>
              <p:ext uri="{D42A27DB-BD31-4B8C-83A1-F6EECF244321}">
                <p14:modId xmlns:p14="http://schemas.microsoft.com/office/powerpoint/2010/main" val="4017093209"/>
              </p:ext>
            </p:extLst>
          </p:nvPr>
        </p:nvGraphicFramePr>
        <p:xfrm>
          <a:off x="3785299" y="602220"/>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3C432D3E-8A8D-4F7B-B5AB-565C0FF249FF}"/>
              </a:ext>
            </a:extLst>
          </p:cNvPr>
          <p:cNvSpPr txBox="1"/>
          <p:nvPr/>
        </p:nvSpPr>
        <p:spPr>
          <a:xfrm>
            <a:off x="780176" y="476386"/>
            <a:ext cx="2978092" cy="5324535"/>
          </a:xfrm>
          <a:prstGeom prst="rect">
            <a:avLst/>
          </a:prstGeom>
          <a:noFill/>
        </p:spPr>
        <p:txBody>
          <a:bodyPr wrap="square" rtlCol="0">
            <a:spAutoFit/>
          </a:bodyPr>
          <a:lstStyle/>
          <a:p>
            <a:pPr marL="285750" indent="-285750">
              <a:buFont typeface="Arial" panose="020B0604020202020204" pitchFamily="34" charset="0"/>
              <a:buChar char="•"/>
            </a:pPr>
            <a:r>
              <a:rPr lang="en-US" sz="1400"/>
              <a:t>After sitting down to discuss the situation with your partner, you decide to change the roles of your respective assistants slightly.</a:t>
            </a:r>
          </a:p>
          <a:p>
            <a:pPr marL="285750" indent="-285750">
              <a:buFont typeface="Arial" panose="020B0604020202020204" pitchFamily="34" charset="0"/>
              <a:buChar char="•"/>
            </a:pPr>
            <a:r>
              <a:rPr lang="en-US" sz="1400"/>
              <a:t>As your assistant is experienced with office management, he will now perform that task for both partners, managing the office, phones, cleaning service, office supplies and technology.</a:t>
            </a:r>
          </a:p>
          <a:p>
            <a:pPr marL="285750" indent="-285750">
              <a:buFont typeface="Arial" panose="020B0604020202020204" pitchFamily="34" charset="0"/>
              <a:buChar char="•"/>
            </a:pPr>
            <a:r>
              <a:rPr lang="en-US" sz="1400"/>
              <a:t>You both decide your partner’s new assistant should have a background in accounting and that you will end your billing and book-keeping contracts and do that work in house, which will be more efficient and improve your cashflow.</a:t>
            </a:r>
          </a:p>
          <a:p>
            <a:pPr marL="285750" indent="-285750">
              <a:buFont typeface="Arial" panose="020B0604020202020204" pitchFamily="34" charset="0"/>
              <a:buChar char="•"/>
            </a:pPr>
            <a:r>
              <a:rPr lang="en-US" sz="1400"/>
              <a:t>Each of your assistants will still be the primary points of contact for your respective clients and will still manage your individual calendars.</a:t>
            </a:r>
          </a:p>
          <a:p>
            <a:endParaRPr lang="en-CA"/>
          </a:p>
        </p:txBody>
      </p:sp>
    </p:spTree>
    <p:extLst>
      <p:ext uri="{BB962C8B-B14F-4D97-AF65-F5344CB8AC3E}">
        <p14:creationId xmlns:p14="http://schemas.microsoft.com/office/powerpoint/2010/main" val="168253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a:extLst>
              <a:ext uri="{FF2B5EF4-FFF2-40B4-BE49-F238E27FC236}">
                <a16:creationId xmlns:a16="http://schemas.microsoft.com/office/drawing/2014/main" id="{579E9C8F-1005-4EDC-BC2E-B78F572FCAFD}"/>
              </a:ext>
            </a:extLst>
          </p:cNvPr>
          <p:cNvGraphicFramePr/>
          <p:nvPr>
            <p:extLst>
              <p:ext uri="{D42A27DB-BD31-4B8C-83A1-F6EECF244321}">
                <p14:modId xmlns:p14="http://schemas.microsoft.com/office/powerpoint/2010/main" val="3774219090"/>
              </p:ext>
            </p:extLst>
          </p:nvPr>
        </p:nvGraphicFramePr>
        <p:xfrm>
          <a:off x="3449740" y="1338665"/>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a:extLst>
              <a:ext uri="{FF2B5EF4-FFF2-40B4-BE49-F238E27FC236}">
                <a16:creationId xmlns:a16="http://schemas.microsoft.com/office/drawing/2014/main" id="{1B6E83D1-8978-40BA-9E79-97B84C43AB25}"/>
              </a:ext>
            </a:extLst>
          </p:cNvPr>
          <p:cNvSpPr txBox="1"/>
          <p:nvPr/>
        </p:nvSpPr>
        <p:spPr>
          <a:xfrm>
            <a:off x="360726" y="344099"/>
            <a:ext cx="5654180" cy="3139321"/>
          </a:xfrm>
          <a:prstGeom prst="rect">
            <a:avLst/>
          </a:prstGeom>
          <a:noFill/>
        </p:spPr>
        <p:txBody>
          <a:bodyPr wrap="square" rtlCol="0">
            <a:spAutoFit/>
          </a:bodyPr>
          <a:lstStyle/>
          <a:p>
            <a:pPr marL="285750" indent="-285750">
              <a:buFont typeface="Arial" panose="020B0604020202020204" pitchFamily="34" charset="0"/>
              <a:buChar char="•"/>
            </a:pPr>
            <a:r>
              <a:rPr lang="en-US"/>
              <a:t>Your marketing assistant, Mark, has put in his notice, indicating he has another job offer.</a:t>
            </a:r>
          </a:p>
          <a:p>
            <a:pPr marL="285750" indent="-285750">
              <a:buFont typeface="Arial" panose="020B0604020202020204" pitchFamily="34" charset="0"/>
              <a:buChar char="•"/>
            </a:pPr>
            <a:r>
              <a:rPr lang="en-US"/>
              <a:t>After interviewing Mark, you learn he’s moving into a sales position with another company to increase his income, and that his background as a marketing assistant appealed to his new employer.</a:t>
            </a:r>
          </a:p>
          <a:p>
            <a:pPr marL="285750" indent="-285750">
              <a:buFont typeface="Arial" panose="020B0604020202020204" pitchFamily="34" charset="0"/>
              <a:buChar char="•"/>
            </a:pPr>
            <a:r>
              <a:rPr lang="en-US"/>
              <a:t>Meanwhile, your sales department is quite busy, and you’ve received two negative reviews on Google in the past month from customers who had to wait to be served.</a:t>
            </a:r>
          </a:p>
          <a:p>
            <a:endParaRPr lang="en-CA"/>
          </a:p>
        </p:txBody>
      </p:sp>
    </p:spTree>
    <p:extLst>
      <p:ext uri="{BB962C8B-B14F-4D97-AF65-F5344CB8AC3E}">
        <p14:creationId xmlns:p14="http://schemas.microsoft.com/office/powerpoint/2010/main" val="38493854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a:extLst>
              <a:ext uri="{FF2B5EF4-FFF2-40B4-BE49-F238E27FC236}">
                <a16:creationId xmlns:a16="http://schemas.microsoft.com/office/drawing/2014/main" id="{579E9C8F-1005-4EDC-BC2E-B78F572FCAFD}"/>
              </a:ext>
            </a:extLst>
          </p:cNvPr>
          <p:cNvGraphicFramePr/>
          <p:nvPr>
            <p:extLst>
              <p:ext uri="{D42A27DB-BD31-4B8C-83A1-F6EECF244321}">
                <p14:modId xmlns:p14="http://schemas.microsoft.com/office/powerpoint/2010/main" val="1063603896"/>
              </p:ext>
            </p:extLst>
          </p:nvPr>
        </p:nvGraphicFramePr>
        <p:xfrm>
          <a:off x="3323905" y="1499842"/>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3E05CCC3-2295-4192-8C2A-E75DFDB4C940}"/>
              </a:ext>
            </a:extLst>
          </p:cNvPr>
          <p:cNvSpPr txBox="1"/>
          <p:nvPr/>
        </p:nvSpPr>
        <p:spPr>
          <a:xfrm>
            <a:off x="360726" y="344099"/>
            <a:ext cx="5654180" cy="4247317"/>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US"/>
              <a:t>After considering your options, you decide to match the income Mark has been offered elsewhere and move him to the sales team.</a:t>
            </a:r>
          </a:p>
          <a:p>
            <a:pPr marL="285750" indent="-285750">
              <a:buFont typeface="Arial" panose="020B0604020202020204" pitchFamily="34" charset="0"/>
              <a:buChar char="•"/>
            </a:pPr>
            <a:r>
              <a:rPr lang="en-US"/>
              <a:t>For Ana, your marketing manager, you discuss a more project management role, where she would work more closely with outside companies to do design, SEO and Facebook ads.  Ana prefers this approach as she found it stressful to be a supervisor.</a:t>
            </a:r>
          </a:p>
          <a:p>
            <a:pPr marL="285750" indent="-285750">
              <a:buFont typeface="Arial" panose="020B0604020202020204" pitchFamily="34" charset="0"/>
              <a:buChar char="•"/>
            </a:pPr>
            <a:r>
              <a:rPr lang="en-US"/>
              <a:t>The overall result of reviewing your organizational chart and considering your processes and how to employ your staff has led to two employees being more satisfied with their roles, and the retention of an employee.  This saves on recruitment and training costs, both in terms of time and money.</a:t>
            </a:r>
          </a:p>
          <a:p>
            <a:endParaRPr lang="en-CA"/>
          </a:p>
        </p:txBody>
      </p:sp>
    </p:spTree>
    <p:extLst>
      <p:ext uri="{BB962C8B-B14F-4D97-AF65-F5344CB8AC3E}">
        <p14:creationId xmlns:p14="http://schemas.microsoft.com/office/powerpoint/2010/main" val="40005543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8</Slides>
  <Notes>0</Notes>
  <HiddenSlides>0</HiddenSlide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Shelley Worth</dc:creator>
  <cp:revision>1</cp:revision>
  <dcterms:created xsi:type="dcterms:W3CDTF">2021-10-05T12:28:38Z</dcterms:created>
  <dcterms:modified xsi:type="dcterms:W3CDTF">2021-10-13T18:43:27Z</dcterms:modified>
</cp:coreProperties>
</file>